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comments/comment2.xml" ContentType="application/vnd.openxmlformats-officedocument.presentationml.comments+xml"/>
  <Override PartName="/ppt/notesSlides/notesSlide2.xml" ContentType="application/vnd.openxmlformats-officedocument.presentationml.notesSlide+xml"/>
  <Override PartName="/ppt/comments/comment3.xml" ContentType="application/vnd.openxmlformats-officedocument.presentationml.comment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0"/>
  </p:notesMasterIdLst>
  <p:handoutMasterIdLst>
    <p:handoutMasterId r:id="rId11"/>
  </p:handoutMasterIdLst>
  <p:sldIdLst>
    <p:sldId id="276" r:id="rId2"/>
    <p:sldId id="260" r:id="rId3"/>
    <p:sldId id="275" r:id="rId4"/>
    <p:sldId id="269" r:id="rId5"/>
    <p:sldId id="272" r:id="rId6"/>
    <p:sldId id="357" r:id="rId7"/>
    <p:sldId id="359" r:id="rId8"/>
    <p:sldId id="358" r:id="rId9"/>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1pPr>
    <a:lvl2pPr marL="0" marR="0" indent="34290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2pPr>
    <a:lvl3pPr marL="0" marR="0" indent="68580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3pPr>
    <a:lvl4pPr marL="0" marR="0" indent="102870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4pPr>
    <a:lvl5pPr marL="0" marR="0" indent="137160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5pPr>
    <a:lvl6pPr marL="0" marR="0" indent="171450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6pPr>
    <a:lvl7pPr marL="0" marR="0" indent="205740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7pPr>
    <a:lvl8pPr marL="0" marR="0" indent="240030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8pPr>
    <a:lvl9pPr marL="0" marR="0" indent="274320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Mojave" initials="M" lastIdx="4" clrIdx="0"/>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CB8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Inter UI Light"/>
          <a:ea typeface="Inter UI Light"/>
          <a:cs typeface="Inter UI Light"/>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Inter UI Bold"/>
          <a:ea typeface="Inter UI Bold"/>
          <a:cs typeface="Inter U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
          <a:latin typeface="Inter UI Light"/>
          <a:ea typeface="Inter UI Light"/>
          <a:cs typeface="Inter UI Light"/>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Inter UI Bold"/>
          <a:ea typeface="Inter UI Bold"/>
          <a:cs typeface="Inter U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
          <a:latin typeface="Inter UI Light"/>
          <a:ea typeface="Inter UI Light"/>
          <a:cs typeface="Inter UI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
          <a:latin typeface="Inter UI Bold"/>
          <a:ea typeface="Inter UI Bold"/>
          <a:cs typeface="Inter UI Bold"/>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
          <a:latin typeface="Inter UI Light"/>
          <a:ea typeface="Inter UI Light"/>
          <a:cs typeface="Inter UI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Inter UI Bold"/>
          <a:ea typeface="Inter UI Bold"/>
          <a:cs typeface="Inter UI Bold"/>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
          <a:latin typeface="Inter UI Light"/>
          <a:ea typeface="Inter UI Light"/>
          <a:cs typeface="Inter UI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i="off">
        <a:font>
          <a:latin typeface="Inter UI Bold"/>
          <a:ea typeface="Inter UI Bold"/>
          <a:cs typeface="Inter UI Bold"/>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Inter UI Bold"/>
          <a:ea typeface="Inter UI Bold"/>
          <a:cs typeface="Inter UI Bold"/>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Inter UI Bold"/>
          <a:ea typeface="Inter UI Bold"/>
          <a:cs typeface="Inter UI Bold"/>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
          <a:latin typeface="Inter UI Light"/>
          <a:ea typeface="Inter UI Light"/>
          <a:cs typeface="Inter UI Light"/>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
          <a:latin typeface="Inter UI Bold"/>
          <a:ea typeface="Inter UI Bold"/>
          <a:cs typeface="Inter UI Bold"/>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Inter UI Bold"/>
          <a:ea typeface="Inter UI Bold"/>
          <a:cs typeface="Inter UI Bold"/>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Inter UI Bold"/>
          <a:ea typeface="Inter UI Bold"/>
          <a:cs typeface="Inter UI Bold"/>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
          <a:latin typeface="Inter UI Light"/>
          <a:ea typeface="Inter UI Light"/>
          <a:cs typeface="Inter UI Light"/>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
          <a:latin typeface="Inter UI Bold"/>
          <a:ea typeface="Inter UI Bold"/>
          <a:cs typeface="Inter UI Bold"/>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Inter UI Bold"/>
          <a:ea typeface="Inter UI Bold"/>
          <a:cs typeface="Inter UI Bold"/>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Inter UI Bold"/>
          <a:ea typeface="Inter UI Bold"/>
          <a:cs typeface="Inter UI Bold"/>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
          <a:latin typeface="Inter UI Light"/>
          <a:ea typeface="Inter UI Light"/>
          <a:cs typeface="Inter UI Light"/>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Inter UI Bold"/>
          <a:ea typeface="Inter UI Bold"/>
          <a:cs typeface="Inter UI Bold"/>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Inter UI Bold"/>
          <a:ea typeface="Inter UI Bold"/>
          <a:cs typeface="Inter UI Bold"/>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Inter UI Bold"/>
          <a:ea typeface="Inter UI Bold"/>
          <a:cs typeface="Inter UI Bold"/>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059" autoAdjust="0"/>
    <p:restoredTop sz="94569" autoAdjust="0"/>
  </p:normalViewPr>
  <p:slideViewPr>
    <p:cSldViewPr snapToGrid="0">
      <p:cViewPr varScale="1">
        <p:scale>
          <a:sx n="42" d="100"/>
          <a:sy n="42" d="100"/>
        </p:scale>
        <p:origin x="744" y="48"/>
      </p:cViewPr>
      <p:guideLst/>
    </p:cSldViewPr>
  </p:slideViewPr>
  <p:outlineViewPr>
    <p:cViewPr>
      <p:scale>
        <a:sx n="33" d="100"/>
        <a:sy n="33" d="100"/>
      </p:scale>
      <p:origin x="0" y="-360"/>
    </p:cViewPr>
  </p:outlineViewPr>
  <p:notesTextViewPr>
    <p:cViewPr>
      <p:scale>
        <a:sx n="1" d="1"/>
        <a:sy n="1" d="1"/>
      </p:scale>
      <p:origin x="0" y="0"/>
    </p:cViewPr>
  </p:notesTextViewPr>
  <p:sorterViewPr>
    <p:cViewPr>
      <p:scale>
        <a:sx n="66" d="100"/>
        <a:sy n="66" d="100"/>
      </p:scale>
      <p:origin x="0" y="0"/>
    </p:cViewPr>
  </p:sorterViewPr>
  <p:notesViewPr>
    <p:cSldViewPr snapToGrid="0">
      <p:cViewPr>
        <p:scale>
          <a:sx n="66" d="100"/>
          <a:sy n="66" d="100"/>
        </p:scale>
        <p:origin x="1962" y="19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omments/comment1.xml><?xml version="1.0" encoding="utf-8"?>
<p:cmLst xmlns:a="http://schemas.openxmlformats.org/drawingml/2006/main" xmlns:r="http://schemas.openxmlformats.org/officeDocument/2006/relationships" xmlns:p="http://schemas.openxmlformats.org/presentationml/2006/main">
  <p:cm authorId="0" dt="2018-12-21T03:52:15.148" idx="4">
    <p:pos x="11016" y="406"/>
    <p:text>Overall course slide if instructor has a headshot
</p:text>
    <p:extLst>
      <p:ext uri="{C676402C-5697-4E1C-873F-D02D1690AC5C}">
        <p15:threadingInfo xmlns:p15="http://schemas.microsoft.com/office/powerpoint/2012/main" timeZoneBias="-42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0" dt="2018-12-21T03:53:48.423" idx="1">
    <p:pos x="10840" y="726"/>
    <p:text>Lecture opener (for individual lectures) </p:text>
    <p:extLst>
      <p:ext uri="{C676402C-5697-4E1C-873F-D02D1690AC5C}">
        <p15:threadingInfo xmlns:p15="http://schemas.microsoft.com/office/powerpoint/2012/main" timeZoneBias="-42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0" dt="2018-12-21T03:53:23.945" idx="3">
    <p:pos x="11336" y="454"/>
    <p:text>Slide showing chapter breakdown of course
ACG Content Management: Instructors use with caution as this slide will need to be updated if you change the order of lessons or remove or introduce new lessons. </p:text>
    <p:extLst>
      <p:ext uri="{C676402C-5697-4E1C-873F-D02D1690AC5C}">
        <p15:threadingInfo xmlns:p15="http://schemas.microsoft.com/office/powerpoint/2012/main" timeZoneBias="-42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d-ID"/>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B450FCF-DC47-4CD3-8FF3-76F8BD8063FE}" type="datetimeFigureOut">
              <a:rPr lang="id-ID" smtClean="0"/>
              <a:t>27/06/2019</a:t>
            </a:fld>
            <a:endParaRPr lang="id-ID"/>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id-ID"/>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7053702-6648-4B3D-9ABE-DFBE0774EE17}" type="slidenum">
              <a:rPr lang="id-ID" smtClean="0"/>
              <a:t>‹Nr.›</a:t>
            </a:fld>
            <a:endParaRPr lang="id-ID"/>
          </a:p>
        </p:txBody>
      </p:sp>
    </p:spTree>
    <p:extLst>
      <p:ext uri="{BB962C8B-B14F-4D97-AF65-F5344CB8AC3E}">
        <p14:creationId xmlns:p14="http://schemas.microsoft.com/office/powerpoint/2010/main" val="3472397521"/>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eg>
</file>

<file path=ppt/media/image2.jpeg>
</file>

<file path=ppt/media/image3.png>
</file>

<file path=ppt/media/image4.png>
</file>

<file path=ppt/media/image5.png>
</file>

<file path=ppt/media/image6.png>
</file>

<file path=ppt/media/image7.png>
</file>

<file path=ppt/media/image8.jpeg>
</file>

<file path=ppt/media/image9.jpe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94" name="Shape 794"/>
          <p:cNvSpPr>
            <a:spLocks noGrp="1" noRot="1" noChangeAspect="1"/>
          </p:cNvSpPr>
          <p:nvPr>
            <p:ph type="sldImg"/>
          </p:nvPr>
        </p:nvSpPr>
        <p:spPr>
          <a:xfrm>
            <a:off x="1143000" y="685800"/>
            <a:ext cx="4572000" cy="3429000"/>
          </a:xfrm>
          <a:prstGeom prst="rect">
            <a:avLst/>
          </a:prstGeom>
        </p:spPr>
        <p:txBody>
          <a:bodyPr/>
          <a:lstStyle/>
          <a:p>
            <a:endParaRPr/>
          </a:p>
        </p:txBody>
      </p:sp>
      <p:sp>
        <p:nvSpPr>
          <p:cNvPr id="795" name="Shape 795"/>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3964232231"/>
      </p:ext>
    </p:extLst>
  </p:cSld>
  <p:clrMap bg1="lt1" tx1="dk1" bg2="lt2" tx2="dk2" accent1="accent1" accent2="accent2" accent3="accent3" accent4="accent4" accent5="accent5" accent6="accent6" hlink="hlink" folHlink="folHlink"/>
  <p:notesStyle>
    <a:lvl1pPr defTabSz="457200" latinLnBrk="0">
      <a:lnSpc>
        <a:spcPct val="125000"/>
      </a:lnSpc>
      <a:defRPr sz="3200">
        <a:latin typeface="Inter UI Regular"/>
        <a:ea typeface="Inter UI Regular"/>
        <a:cs typeface="Inter UI Regular"/>
        <a:sym typeface="Inter UI Regular"/>
      </a:defRPr>
    </a:lvl1pPr>
    <a:lvl2pPr indent="228600" defTabSz="457200" latinLnBrk="0">
      <a:lnSpc>
        <a:spcPct val="125000"/>
      </a:lnSpc>
      <a:defRPr sz="3200">
        <a:latin typeface="Inter UI Regular"/>
        <a:ea typeface="Inter UI Regular"/>
        <a:cs typeface="Inter UI Regular"/>
        <a:sym typeface="Inter UI Regular"/>
      </a:defRPr>
    </a:lvl2pPr>
    <a:lvl3pPr indent="457200" defTabSz="457200" latinLnBrk="0">
      <a:lnSpc>
        <a:spcPct val="125000"/>
      </a:lnSpc>
      <a:defRPr sz="3200">
        <a:latin typeface="Inter UI Regular"/>
        <a:ea typeface="Inter UI Regular"/>
        <a:cs typeface="Inter UI Regular"/>
        <a:sym typeface="Inter UI Regular"/>
      </a:defRPr>
    </a:lvl3pPr>
    <a:lvl4pPr indent="685800" defTabSz="457200" latinLnBrk="0">
      <a:lnSpc>
        <a:spcPct val="125000"/>
      </a:lnSpc>
      <a:defRPr sz="3200">
        <a:latin typeface="Inter UI Regular"/>
        <a:ea typeface="Inter UI Regular"/>
        <a:cs typeface="Inter UI Regular"/>
        <a:sym typeface="Inter UI Regular"/>
      </a:defRPr>
    </a:lvl4pPr>
    <a:lvl5pPr indent="914400" defTabSz="457200" latinLnBrk="0">
      <a:lnSpc>
        <a:spcPct val="125000"/>
      </a:lnSpc>
      <a:defRPr sz="3200">
        <a:latin typeface="Inter UI Regular"/>
        <a:ea typeface="Inter UI Regular"/>
        <a:cs typeface="Inter UI Regular"/>
        <a:sym typeface="Inter UI Regular"/>
      </a:defRPr>
    </a:lvl5pPr>
    <a:lvl6pPr indent="1143000" defTabSz="457200" latinLnBrk="0">
      <a:lnSpc>
        <a:spcPct val="125000"/>
      </a:lnSpc>
      <a:defRPr sz="3200">
        <a:latin typeface="Inter UI Regular"/>
        <a:ea typeface="Inter UI Regular"/>
        <a:cs typeface="Inter UI Regular"/>
        <a:sym typeface="Inter UI Regular"/>
      </a:defRPr>
    </a:lvl6pPr>
    <a:lvl7pPr indent="1371600" defTabSz="457200" latinLnBrk="0">
      <a:lnSpc>
        <a:spcPct val="125000"/>
      </a:lnSpc>
      <a:defRPr sz="3200">
        <a:latin typeface="Inter UI Regular"/>
        <a:ea typeface="Inter UI Regular"/>
        <a:cs typeface="Inter UI Regular"/>
        <a:sym typeface="Inter UI Regular"/>
      </a:defRPr>
    </a:lvl7pPr>
    <a:lvl8pPr indent="1600200" defTabSz="457200" latinLnBrk="0">
      <a:lnSpc>
        <a:spcPct val="125000"/>
      </a:lnSpc>
      <a:defRPr sz="3200">
        <a:latin typeface="Inter UI Regular"/>
        <a:ea typeface="Inter UI Regular"/>
        <a:cs typeface="Inter UI Regular"/>
        <a:sym typeface="Inter UI Regular"/>
      </a:defRPr>
    </a:lvl8pPr>
    <a:lvl9pPr indent="1828800" defTabSz="457200" latinLnBrk="0">
      <a:lnSpc>
        <a:spcPct val="125000"/>
      </a:lnSpc>
      <a:defRPr sz="3200">
        <a:latin typeface="Inter UI Regular"/>
        <a:ea typeface="Inter UI Regular"/>
        <a:cs typeface="Inter UI Regular"/>
        <a:sym typeface="Inter UI Regular"/>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0345986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7314915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Karel Capek, a Czech novelist introduced and made popular the word </a:t>
            </a:r>
            <a:r>
              <a:rPr lang="en-US" i="1" dirty="0"/>
              <a:t>robot</a:t>
            </a:r>
            <a:r>
              <a:rPr lang="en-US" i="0" dirty="0"/>
              <a:t> as a word for artificial human beings. It first appeared in his play R.U.R. (Rossum’s Universal Robots) in 1920. In Czech, the word means </a:t>
            </a:r>
            <a:r>
              <a:rPr lang="en-US" i="1" dirty="0"/>
              <a:t>worker</a:t>
            </a:r>
            <a:r>
              <a:rPr lang="en-US" i="0" dirty="0"/>
              <a:t> or </a:t>
            </a:r>
            <a:r>
              <a:rPr lang="en-US" i="1" dirty="0"/>
              <a:t>servant</a:t>
            </a:r>
            <a:r>
              <a:rPr lang="en-US" i="0" dirty="0"/>
              <a:t>.</a:t>
            </a:r>
            <a:endParaRPr lang="en-US" dirty="0"/>
          </a:p>
        </p:txBody>
      </p:sp>
    </p:spTree>
    <p:extLst>
      <p:ext uri="{BB962C8B-B14F-4D97-AF65-F5344CB8AC3E}">
        <p14:creationId xmlns:p14="http://schemas.microsoft.com/office/powerpoint/2010/main" val="17261475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official definition of a robot, by Robot Institute of America.</a:t>
            </a:r>
          </a:p>
        </p:txBody>
      </p:sp>
    </p:spTree>
    <p:extLst>
      <p:ext uri="{BB962C8B-B14F-4D97-AF65-F5344CB8AC3E}">
        <p14:creationId xmlns:p14="http://schemas.microsoft.com/office/powerpoint/2010/main" val="36123454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Karel Capek, a Czech novelist introduced and made popular the word </a:t>
            </a:r>
            <a:r>
              <a:rPr lang="en-US" i="1" dirty="0"/>
              <a:t>robot</a:t>
            </a:r>
            <a:r>
              <a:rPr lang="en-US" i="0" dirty="0"/>
              <a:t> as a word for artificial human beings. It first appeared in his play R.U.R. (Rossum’s Universal Robots) in 1920. In Czech, the word means </a:t>
            </a:r>
            <a:r>
              <a:rPr lang="en-US" i="1" dirty="0"/>
              <a:t>worker</a:t>
            </a:r>
            <a:r>
              <a:rPr lang="en-US" i="0" dirty="0"/>
              <a:t> or </a:t>
            </a:r>
            <a:r>
              <a:rPr lang="en-US" i="1" dirty="0"/>
              <a:t>servant</a:t>
            </a:r>
            <a:r>
              <a:rPr lang="en-US" i="0" dirty="0"/>
              <a:t>.</a:t>
            </a:r>
            <a:endParaRPr lang="en-US" dirty="0"/>
          </a:p>
        </p:txBody>
      </p:sp>
    </p:spTree>
    <p:extLst>
      <p:ext uri="{BB962C8B-B14F-4D97-AF65-F5344CB8AC3E}">
        <p14:creationId xmlns:p14="http://schemas.microsoft.com/office/powerpoint/2010/main" val="12416350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Content">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sp>
        <p:nvSpPr>
          <p:cNvPr id="64" name="Image"/>
          <p:cNvSpPr>
            <a:spLocks noGrp="1"/>
          </p:cNvSpPr>
          <p:nvPr>
            <p:ph type="pic" idx="13"/>
          </p:nvPr>
        </p:nvSpPr>
        <p:spPr>
          <a:xfrm>
            <a:off x="-1" y="-1"/>
            <a:ext cx="24384001" cy="13716001"/>
          </a:xfrm>
          <a:prstGeom prst="rect">
            <a:avLst/>
          </a:prstGeom>
        </p:spPr>
        <p:txBody>
          <a:bodyPr lIns="91439" tIns="45719" rIns="91439" bIns="45719" anchor="t">
            <a:noAutofit/>
          </a:bodyPr>
          <a:lstStyle/>
          <a:p>
            <a:endParaRPr/>
          </a:p>
        </p:txBody>
      </p:sp>
      <p:sp>
        <p:nvSpPr>
          <p:cNvPr id="65" name="Today Lesson"/>
          <p:cNvSpPr txBox="1">
            <a:spLocks noGrp="1"/>
          </p:cNvSpPr>
          <p:nvPr>
            <p:ph type="body" sz="quarter" idx="14"/>
          </p:nvPr>
        </p:nvSpPr>
        <p:spPr>
          <a:xfrm>
            <a:off x="3557676" y="2362511"/>
            <a:ext cx="7370538" cy="809067"/>
          </a:xfrm>
          <a:prstGeom prst="rect">
            <a:avLst/>
          </a:prstGeom>
        </p:spPr>
        <p:txBody>
          <a:bodyPr lIns="71437" tIns="71437" rIns="71437" bIns="71437">
            <a:spAutoFit/>
          </a:bodyPr>
          <a:lstStyle>
            <a:lvl1pPr marL="0" indent="0" algn="r">
              <a:lnSpc>
                <a:spcPct val="120000"/>
              </a:lnSpc>
              <a:spcBef>
                <a:spcPts val="0"/>
              </a:spcBef>
              <a:buSzTx/>
              <a:buNone/>
              <a:defRPr sz="3600" cap="all" spc="215">
                <a:solidFill>
                  <a:srgbClr val="FC8918"/>
                </a:solidFill>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Today Lesson</a:t>
            </a:r>
          </a:p>
        </p:txBody>
      </p:sp>
      <p:sp>
        <p:nvSpPr>
          <p:cNvPr id="66" name="Rectangle"/>
          <p:cNvSpPr>
            <a:spLocks noGrp="1"/>
          </p:cNvSpPr>
          <p:nvPr>
            <p:ph type="body" sz="quarter" idx="15"/>
          </p:nvPr>
        </p:nvSpPr>
        <p:spPr>
          <a:xfrm>
            <a:off x="13048186" y="2495861"/>
            <a:ext cx="4089401" cy="38101"/>
          </a:xfrm>
          <a:prstGeom prst="rect">
            <a:avLst/>
          </a:prstGeom>
          <a:solidFill>
            <a:srgbClr val="FC8918"/>
          </a:solidFill>
        </p:spPr>
        <p:txBody>
          <a:bodyPr lIns="38100" tIns="38100" rIns="38100" bIns="38100">
            <a:noAutofit/>
          </a:bodyPr>
          <a:lstStyle>
            <a:lvl1pPr>
              <a:defRPr>
                <a:noFill/>
              </a:defRPr>
            </a:lvl1pPr>
          </a:lstStyle>
          <a:p>
            <a:pPr marL="0" indent="0" defTabSz="457200">
              <a:lnSpc>
                <a:spcPct val="80000"/>
              </a:lnSpc>
              <a:spcBef>
                <a:spcPts val="0"/>
              </a:spcBef>
              <a:buSzTx/>
              <a:buNone/>
              <a:defRPr sz="4200" spc="-126">
                <a:effectLst>
                  <a:outerShdw blurRad="1270000" dist="101600" dir="18900000" rotWithShape="0">
                    <a:srgbClr val="000000">
                      <a:alpha val="80000"/>
                    </a:srgbClr>
                  </a:outerShdw>
                </a:effectLst>
                <a:latin typeface="Inter UI Bold"/>
                <a:ea typeface="Inter UI Bold"/>
                <a:cs typeface="Inter UI Bold"/>
                <a:sym typeface="Inter UI Bold"/>
              </a:defRPr>
            </a:pPr>
            <a:endParaRPr dirty="0"/>
          </a:p>
        </p:txBody>
      </p:sp>
      <p:sp>
        <p:nvSpPr>
          <p:cNvPr id="67" name="Rectangle"/>
          <p:cNvSpPr>
            <a:spLocks noGrp="1"/>
          </p:cNvSpPr>
          <p:nvPr>
            <p:ph type="body" sz="quarter" idx="16"/>
          </p:nvPr>
        </p:nvSpPr>
        <p:spPr>
          <a:xfrm>
            <a:off x="13048186" y="9796774"/>
            <a:ext cx="4089401" cy="38101"/>
          </a:xfrm>
          <a:prstGeom prst="rect">
            <a:avLst/>
          </a:prstGeom>
          <a:solidFill>
            <a:srgbClr val="FC8918"/>
          </a:solidFill>
        </p:spPr>
        <p:txBody>
          <a:bodyPr lIns="38100" tIns="38100" rIns="38100" bIns="38100">
            <a:noAutofit/>
          </a:bodyPr>
          <a:lstStyle>
            <a:lvl1pPr>
              <a:defRPr>
                <a:noFill/>
              </a:defRPr>
            </a:lvl1pPr>
          </a:lstStyle>
          <a:p>
            <a:pPr marL="0" indent="0" defTabSz="457200">
              <a:lnSpc>
                <a:spcPct val="80000"/>
              </a:lnSpc>
              <a:spcBef>
                <a:spcPts val="0"/>
              </a:spcBef>
              <a:buSzTx/>
              <a:buNone/>
              <a:defRPr sz="4200" spc="-126">
                <a:effectLst>
                  <a:outerShdw blurRad="1270000" dist="101600" dir="18900000" rotWithShape="0">
                    <a:srgbClr val="000000">
                      <a:alpha val="80000"/>
                    </a:srgbClr>
                  </a:outerShdw>
                </a:effectLst>
                <a:latin typeface="Inter UI Bold"/>
                <a:ea typeface="Inter UI Bold"/>
                <a:cs typeface="Inter UI Bold"/>
                <a:sym typeface="Inter UI Bold"/>
              </a:defRPr>
            </a:pPr>
            <a:endParaRPr dirty="0"/>
          </a:p>
        </p:txBody>
      </p:sp>
      <p:sp>
        <p:nvSpPr>
          <p:cNvPr id="68" name="Cloud Computing"/>
          <p:cNvSpPr txBox="1">
            <a:spLocks noGrp="1"/>
          </p:cNvSpPr>
          <p:nvPr>
            <p:ph type="body" sz="quarter" idx="17"/>
          </p:nvPr>
        </p:nvSpPr>
        <p:spPr>
          <a:xfrm>
            <a:off x="2739233" y="4437373"/>
            <a:ext cx="8188982" cy="2901947"/>
          </a:xfrm>
          <a:prstGeom prst="rect">
            <a:avLst/>
          </a:prstGeom>
        </p:spPr>
        <p:txBody>
          <a:bodyPr wrap="square" lIns="71437" tIns="71437" rIns="71437" bIns="71437">
            <a:spAutoFit/>
          </a:bodyPr>
          <a:lstStyle>
            <a:lvl1pPr marL="0" indent="0" algn="r" defTabSz="457200">
              <a:lnSpc>
                <a:spcPct val="80000"/>
              </a:lnSpc>
              <a:spcBef>
                <a:spcPts val="0"/>
              </a:spcBef>
              <a:buSzTx/>
              <a:buNone/>
              <a:defRPr sz="11200" spc="-126">
                <a:effectLst/>
                <a:latin typeface="Inter UI Black" panose="020B0A02050000000004" pitchFamily="34" charset="0"/>
                <a:ea typeface="Inter UI Black" panose="020B0A02050000000004" pitchFamily="34" charset="0"/>
                <a:cs typeface="+mn-cs"/>
                <a:sym typeface="Inter UI Regular Extra Bold"/>
              </a:defRPr>
            </a:lvl1pPr>
          </a:lstStyle>
          <a:p>
            <a:r>
              <a:t>Cloud Computing</a:t>
            </a:r>
          </a:p>
        </p:txBody>
      </p:sp>
      <p:sp>
        <p:nvSpPr>
          <p:cNvPr id="70" name="Introduction"/>
          <p:cNvSpPr txBox="1">
            <a:spLocks noGrp="1"/>
          </p:cNvSpPr>
          <p:nvPr>
            <p:ph type="body" sz="quarter" idx="19"/>
          </p:nvPr>
        </p:nvSpPr>
        <p:spPr>
          <a:xfrm>
            <a:off x="13048186" y="2956236"/>
            <a:ext cx="2768917" cy="663576"/>
          </a:xfrm>
          <a:prstGeom prst="rect">
            <a:avLst/>
          </a:prstGeom>
        </p:spPr>
        <p:txBody>
          <a:bodyPr wrap="none" lIns="71437" tIns="71437" rIns="71437" bIns="71437">
            <a:spAutoFit/>
          </a:bodyPr>
          <a:lstStyle>
            <a:lvl1pPr marL="0" indent="0">
              <a:spcBef>
                <a:spcPts val="0"/>
              </a:spcBef>
              <a:buSzTx/>
              <a:buNone/>
              <a:defRPr sz="3400" spc="0">
                <a:latin typeface="Inter UI Bold"/>
                <a:ea typeface="Inter UI Bold"/>
                <a:cs typeface="Inter UI Bold"/>
                <a:sym typeface="Inter UI Bold"/>
              </a:defRPr>
            </a:lvl1pPr>
          </a:lstStyle>
          <a:p>
            <a:r>
              <a:t>Introduction</a:t>
            </a:r>
          </a:p>
        </p:txBody>
      </p:sp>
      <p:sp>
        <p:nvSpPr>
          <p:cNvPr id="71" name="Problem &amp; solution"/>
          <p:cNvSpPr txBox="1">
            <a:spLocks noGrp="1"/>
          </p:cNvSpPr>
          <p:nvPr>
            <p:ph type="body" sz="quarter" idx="20"/>
          </p:nvPr>
        </p:nvSpPr>
        <p:spPr>
          <a:xfrm>
            <a:off x="13048186" y="6810686"/>
            <a:ext cx="4122278" cy="663576"/>
          </a:xfrm>
          <a:prstGeom prst="rect">
            <a:avLst/>
          </a:prstGeom>
        </p:spPr>
        <p:txBody>
          <a:bodyPr wrap="none" lIns="71437" tIns="71437" rIns="71437" bIns="71437">
            <a:spAutoFit/>
          </a:bodyPr>
          <a:lstStyle>
            <a:lvl1pPr marL="0" indent="0">
              <a:spcBef>
                <a:spcPts val="0"/>
              </a:spcBef>
              <a:buSzTx/>
              <a:buNone/>
              <a:defRPr sz="3400" spc="0">
                <a:latin typeface="Inter UI Bold"/>
                <a:ea typeface="Inter UI Bold"/>
                <a:cs typeface="Inter UI Bold"/>
                <a:sym typeface="Inter UI Bold"/>
              </a:defRPr>
            </a:lvl1pPr>
          </a:lstStyle>
          <a:p>
            <a:r>
              <a:t>Problem &amp; solution</a:t>
            </a:r>
          </a:p>
        </p:txBody>
      </p:sp>
      <p:sp>
        <p:nvSpPr>
          <p:cNvPr id="72" name="What is Cloud Computing?"/>
          <p:cNvSpPr txBox="1">
            <a:spLocks noGrp="1"/>
          </p:cNvSpPr>
          <p:nvPr>
            <p:ph type="body" sz="quarter" idx="21"/>
          </p:nvPr>
        </p:nvSpPr>
        <p:spPr>
          <a:xfrm>
            <a:off x="13048186" y="3919849"/>
            <a:ext cx="5798110" cy="663576"/>
          </a:xfrm>
          <a:prstGeom prst="rect">
            <a:avLst/>
          </a:prstGeom>
        </p:spPr>
        <p:txBody>
          <a:bodyPr wrap="none" lIns="71437" tIns="71437" rIns="71437" bIns="71437">
            <a:spAutoFit/>
          </a:bodyPr>
          <a:lstStyle>
            <a:lvl1pPr marL="0" indent="0">
              <a:spcBef>
                <a:spcPts val="0"/>
              </a:spcBef>
              <a:buSzTx/>
              <a:buNone/>
              <a:defRPr sz="3400" spc="0">
                <a:latin typeface="Inter UI Bold"/>
                <a:ea typeface="Inter UI Bold"/>
                <a:cs typeface="Inter UI Bold"/>
                <a:sym typeface="Inter UI Bold"/>
              </a:defRPr>
            </a:lvl1pPr>
          </a:lstStyle>
          <a:p>
            <a:r>
              <a:t>What is Cloud Computing?</a:t>
            </a:r>
          </a:p>
        </p:txBody>
      </p:sp>
      <p:sp>
        <p:nvSpPr>
          <p:cNvPr id="73" name="User Reviews"/>
          <p:cNvSpPr txBox="1">
            <a:spLocks noGrp="1"/>
          </p:cNvSpPr>
          <p:nvPr>
            <p:ph type="body" sz="quarter" idx="22"/>
          </p:nvPr>
        </p:nvSpPr>
        <p:spPr>
          <a:xfrm>
            <a:off x="13048186" y="7774299"/>
            <a:ext cx="3033885" cy="663576"/>
          </a:xfrm>
          <a:prstGeom prst="rect">
            <a:avLst/>
          </a:prstGeom>
        </p:spPr>
        <p:txBody>
          <a:bodyPr wrap="none" lIns="71437" tIns="71437" rIns="71437" bIns="71437">
            <a:spAutoFit/>
          </a:bodyPr>
          <a:lstStyle>
            <a:lvl1pPr marL="0" indent="0">
              <a:spcBef>
                <a:spcPts val="0"/>
              </a:spcBef>
              <a:buSzTx/>
              <a:buNone/>
              <a:defRPr sz="3400" spc="0">
                <a:latin typeface="Inter UI Bold"/>
                <a:ea typeface="Inter UI Bold"/>
                <a:cs typeface="Inter UI Bold"/>
                <a:sym typeface="Inter UI Bold"/>
              </a:defRPr>
            </a:lvl1pPr>
          </a:lstStyle>
          <a:p>
            <a:r>
              <a:t>User Reviews</a:t>
            </a:r>
          </a:p>
        </p:txBody>
      </p:sp>
      <p:sp>
        <p:nvSpPr>
          <p:cNvPr id="74" name="Why in Particullar?"/>
          <p:cNvSpPr txBox="1">
            <a:spLocks noGrp="1"/>
          </p:cNvSpPr>
          <p:nvPr>
            <p:ph type="body" sz="quarter" idx="23"/>
          </p:nvPr>
        </p:nvSpPr>
        <p:spPr>
          <a:xfrm>
            <a:off x="13048186" y="4883461"/>
            <a:ext cx="4148499" cy="663576"/>
          </a:xfrm>
          <a:prstGeom prst="rect">
            <a:avLst/>
          </a:prstGeom>
        </p:spPr>
        <p:txBody>
          <a:bodyPr wrap="none" lIns="71437" tIns="71437" rIns="71437" bIns="71437">
            <a:spAutoFit/>
          </a:bodyPr>
          <a:lstStyle>
            <a:lvl1pPr marL="0" indent="0">
              <a:spcBef>
                <a:spcPts val="0"/>
              </a:spcBef>
              <a:buSzTx/>
              <a:buNone/>
              <a:defRPr sz="3400" spc="0">
                <a:latin typeface="Inter UI Bold"/>
                <a:ea typeface="Inter UI Bold"/>
                <a:cs typeface="Inter UI Bold"/>
                <a:sym typeface="Inter UI Bold"/>
              </a:defRPr>
            </a:lvl1pPr>
          </a:lstStyle>
          <a:p>
            <a:r>
              <a:t>Why in Particullar?</a:t>
            </a:r>
          </a:p>
        </p:txBody>
      </p:sp>
      <p:sp>
        <p:nvSpPr>
          <p:cNvPr id="75" name="Comparison"/>
          <p:cNvSpPr txBox="1">
            <a:spLocks noGrp="1"/>
          </p:cNvSpPr>
          <p:nvPr>
            <p:ph type="body" sz="quarter" idx="24"/>
          </p:nvPr>
        </p:nvSpPr>
        <p:spPr>
          <a:xfrm>
            <a:off x="13048186" y="8737911"/>
            <a:ext cx="2741316" cy="663576"/>
          </a:xfrm>
          <a:prstGeom prst="rect">
            <a:avLst/>
          </a:prstGeom>
        </p:spPr>
        <p:txBody>
          <a:bodyPr wrap="none" lIns="71437" tIns="71437" rIns="71437" bIns="71437">
            <a:spAutoFit/>
          </a:bodyPr>
          <a:lstStyle>
            <a:lvl1pPr marL="0" indent="0">
              <a:spcBef>
                <a:spcPts val="0"/>
              </a:spcBef>
              <a:buSzTx/>
              <a:buNone/>
              <a:defRPr sz="3400" spc="0">
                <a:latin typeface="Inter UI Bold"/>
                <a:ea typeface="Inter UI Bold"/>
                <a:cs typeface="Inter UI Bold"/>
                <a:sym typeface="Inter UI Bold"/>
              </a:defRPr>
            </a:lvl1pPr>
          </a:lstStyle>
          <a:p>
            <a:r>
              <a:t>Comparison</a:t>
            </a:r>
          </a:p>
        </p:txBody>
      </p:sp>
      <p:sp>
        <p:nvSpPr>
          <p:cNvPr id="76" name="Short Inspiration"/>
          <p:cNvSpPr txBox="1">
            <a:spLocks noGrp="1"/>
          </p:cNvSpPr>
          <p:nvPr>
            <p:ph type="body" sz="quarter" idx="25"/>
          </p:nvPr>
        </p:nvSpPr>
        <p:spPr>
          <a:xfrm>
            <a:off x="13048186" y="5847074"/>
            <a:ext cx="3712866" cy="663576"/>
          </a:xfrm>
          <a:prstGeom prst="rect">
            <a:avLst/>
          </a:prstGeom>
        </p:spPr>
        <p:txBody>
          <a:bodyPr wrap="none" lIns="71437" tIns="71437" rIns="71437" bIns="71437">
            <a:spAutoFit/>
          </a:bodyPr>
          <a:lstStyle>
            <a:lvl1pPr marL="0" indent="0">
              <a:spcBef>
                <a:spcPts val="0"/>
              </a:spcBef>
              <a:buSzTx/>
              <a:buNone/>
              <a:defRPr sz="3400" spc="0">
                <a:latin typeface="Inter UI Bold"/>
                <a:ea typeface="Inter UI Bold"/>
                <a:cs typeface="Inter UI Bold"/>
                <a:sym typeface="Inter UI Bold"/>
              </a:defRPr>
            </a:lvl1pPr>
          </a:lstStyle>
          <a:p>
            <a:r>
              <a:t>Short Inspiration</a:t>
            </a:r>
          </a:p>
        </p:txBody>
      </p:sp>
      <p:sp>
        <p:nvSpPr>
          <p:cNvPr id="77" name="Jane Smith"/>
          <p:cNvSpPr txBox="1">
            <a:spLocks noGrp="1"/>
          </p:cNvSpPr>
          <p:nvPr>
            <p:ph type="body" sz="quarter" idx="26"/>
          </p:nvPr>
        </p:nvSpPr>
        <p:spPr>
          <a:xfrm>
            <a:off x="2997263" y="12175290"/>
            <a:ext cx="5995365" cy="736601"/>
          </a:xfrm>
          <a:prstGeom prst="rect">
            <a:avLst/>
          </a:prstGeom>
        </p:spPr>
        <p:txBody>
          <a:bodyPr>
            <a:spAutoFit/>
          </a:bodyPr>
          <a:lstStyle>
            <a:lvl1pPr marL="0" indent="0" defTabSz="457200">
              <a:lnSpc>
                <a:spcPct val="80000"/>
              </a:lnSpc>
              <a:spcBef>
                <a:spcPts val="0"/>
              </a:spcBef>
              <a:buSzTx/>
              <a:buNone/>
              <a:defRPr sz="4200" spc="-126">
                <a:effectLst>
                  <a:outerShdw blurRad="1270000" dist="101600" dir="18900000" rotWithShape="0">
                    <a:srgbClr val="000000">
                      <a:alpha val="80000"/>
                    </a:srgbClr>
                  </a:outerShdw>
                </a:effectLst>
                <a:latin typeface="Inter UI Bold"/>
                <a:ea typeface="Inter UI Bold"/>
                <a:cs typeface="Inter UI Bold"/>
                <a:sym typeface="Inter UI Bold"/>
              </a:defRPr>
            </a:lvl1pPr>
          </a:lstStyle>
          <a:p>
            <a:r>
              <a:t>Jane Smith</a:t>
            </a:r>
          </a:p>
        </p:txBody>
      </p:sp>
      <p:sp>
        <p:nvSpPr>
          <p:cNvPr id="78" name="AWS Community Hero"/>
          <p:cNvSpPr txBox="1">
            <a:spLocks noGrp="1"/>
          </p:cNvSpPr>
          <p:nvPr>
            <p:ph type="body" sz="quarter" idx="27"/>
          </p:nvPr>
        </p:nvSpPr>
        <p:spPr>
          <a:xfrm>
            <a:off x="2997263" y="12765840"/>
            <a:ext cx="5995365" cy="342901"/>
          </a:xfrm>
          <a:prstGeom prst="rect">
            <a:avLst/>
          </a:prstGeom>
        </p:spPr>
        <p:txBody>
          <a:bodyPr>
            <a:spAutoFit/>
          </a:bodyPr>
          <a:lstStyle>
            <a:lvl1pPr marL="0" indent="0" defTabSz="457200">
              <a:lnSpc>
                <a:spcPct val="80000"/>
              </a:lnSpc>
              <a:spcBef>
                <a:spcPts val="0"/>
              </a:spcBef>
              <a:buSzTx/>
              <a:buNone/>
              <a:defRPr sz="1600" spc="96">
                <a:solidFill>
                  <a:srgbClr val="FC8918"/>
                </a:solidFill>
                <a:effectLst>
                  <a:outerShdw blurRad="1270000" dist="101600" dir="18900000" rotWithShape="0">
                    <a:srgbClr val="000000">
                      <a:alpha val="80000"/>
                    </a:srgbClr>
                  </a:outerShdw>
                </a:effectLst>
                <a:latin typeface="Inter UI Bold"/>
                <a:ea typeface="Inter UI Bold"/>
                <a:cs typeface="Inter UI Bold"/>
                <a:sym typeface="Inter UI Bold"/>
              </a:defRPr>
            </a:lvl1pPr>
          </a:lstStyle>
          <a:p>
            <a:r>
              <a:t>AWS Community Hero</a:t>
            </a:r>
          </a:p>
        </p:txBody>
      </p:sp>
      <p:sp>
        <p:nvSpPr>
          <p:cNvPr id="79" name="Image"/>
          <p:cNvSpPr>
            <a:spLocks noGrp="1"/>
          </p:cNvSpPr>
          <p:nvPr>
            <p:ph type="pic" sz="quarter" idx="28"/>
          </p:nvPr>
        </p:nvSpPr>
        <p:spPr>
          <a:xfrm>
            <a:off x="1879600" y="12256674"/>
            <a:ext cx="859632" cy="859632"/>
          </a:xfrm>
          <a:prstGeom prst="ellipse">
            <a:avLst/>
          </a:prstGeom>
          <a:ln w="63500">
            <a:solidFill>
              <a:srgbClr val="FFFFFF"/>
            </a:solidFill>
          </a:ln>
          <a:effectLst>
            <a:outerShdw blurRad="63500" dist="25400" dir="5400000" rotWithShape="0">
              <a:srgbClr val="000000">
                <a:alpha val="50000"/>
              </a:srgbClr>
            </a:outerShdw>
          </a:effectLst>
        </p:spPr>
        <p:txBody>
          <a:bodyPr lIns="91439" tIns="45719" rIns="91439" bIns="45719" anchor="t">
            <a:noAutofit/>
          </a:bodyPr>
          <a:lstStyle/>
          <a:p>
            <a:endParaRPr dirty="0"/>
          </a:p>
        </p:txBody>
      </p:sp>
      <p:sp>
        <p:nvSpPr>
          <p:cNvPr id="80" name="Image"/>
          <p:cNvSpPr>
            <a:spLocks noGrp="1"/>
          </p:cNvSpPr>
          <p:nvPr>
            <p:ph type="pic" sz="quarter" idx="29"/>
          </p:nvPr>
        </p:nvSpPr>
        <p:spPr>
          <a:xfrm>
            <a:off x="19940874" y="12457136"/>
            <a:ext cx="3439893" cy="458653"/>
          </a:xfrm>
          <a:prstGeom prst="rect">
            <a:avLst/>
          </a:prstGeom>
        </p:spPr>
        <p:txBody>
          <a:bodyPr lIns="91439" tIns="45719" rIns="91439" bIns="45719" anchor="t">
            <a:noAutofit/>
          </a:bodyPr>
          <a:lstStyle/>
          <a:p>
            <a:endParaRPr/>
          </a:p>
        </p:txBody>
      </p:sp>
      <p:cxnSp>
        <p:nvCxnSpPr>
          <p:cNvPr id="23" name="Straight Connector 22"/>
          <p:cNvCxnSpPr/>
          <p:nvPr userDrawn="1"/>
        </p:nvCxnSpPr>
        <p:spPr>
          <a:xfrm>
            <a:off x="546100" y="11652841"/>
            <a:ext cx="23291800" cy="0"/>
          </a:xfrm>
          <a:prstGeom prst="line">
            <a:avLst/>
          </a:prstGeom>
          <a:ln w="38100">
            <a:solidFill>
              <a:srgbClr val="FFFFFF">
                <a:alpha val="9070"/>
              </a:srgbClr>
            </a:solidFill>
            <a:miter lim="400000"/>
          </a:ln>
        </p:spPr>
      </p:cxn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Blank Main Slide 1">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436" name="Image" descr="Image"/>
          <p:cNvPicPr>
            <a:picLocks noChangeAspect="1"/>
          </p:cNvPicPr>
          <p:nvPr/>
        </p:nvPicPr>
        <p:blipFill>
          <a:blip r:embed="rId2">
            <a:extLst/>
          </a:blip>
          <a:stretch>
            <a:fillRect/>
          </a:stretch>
        </p:blipFill>
        <p:spPr>
          <a:xfrm>
            <a:off x="20385374" y="498144"/>
            <a:ext cx="3439893" cy="458653"/>
          </a:xfrm>
          <a:prstGeom prst="rect">
            <a:avLst/>
          </a:prstGeom>
          <a:ln w="12700">
            <a:miter lim="400000"/>
          </a:ln>
        </p:spPr>
      </p:pic>
      <p:sp>
        <p:nvSpPr>
          <p:cNvPr id="437" name="Line"/>
          <p:cNvSpPr/>
          <p:nvPr/>
        </p:nvSpPr>
        <p:spPr>
          <a:xfrm>
            <a:off x="546100" y="1524000"/>
            <a:ext cx="23291800" cy="0"/>
          </a:xfrm>
          <a:prstGeom prst="line">
            <a:avLst/>
          </a:prstGeom>
          <a:ln w="38100">
            <a:solidFill>
              <a:srgbClr val="FFFFFF">
                <a:alpha val="8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438" name="Title Text"/>
          <p:cNvSpPr txBox="1">
            <a:spLocks noGrp="1"/>
          </p:cNvSpPr>
          <p:nvPr>
            <p:ph type="body" sz="quarter" idx="13"/>
          </p:nvPr>
        </p:nvSpPr>
        <p:spPr>
          <a:xfrm>
            <a:off x="495300" y="564999"/>
            <a:ext cx="19444792" cy="731342"/>
          </a:xfrm>
          <a:prstGeom prst="rect">
            <a:avLst/>
          </a:prstGeom>
        </p:spPr>
        <p:txBody>
          <a:bodyPr anchor="b">
            <a:noAutofit/>
          </a:bodyPr>
          <a:lstStyle>
            <a:lvl1pPr marL="0" indent="0" defTabSz="457200">
              <a:lnSpc>
                <a:spcPct val="80000"/>
              </a:lnSpc>
              <a:spcBef>
                <a:spcPts val="0"/>
              </a:spcBef>
              <a:buSzTx/>
              <a:buNone/>
              <a:defRPr sz="4200" spc="-126">
                <a:effectLst/>
                <a:latin typeface="Inter UI Extra Bold" panose="020B0902040000000004" pitchFamily="34" charset="0"/>
                <a:ea typeface="Inter UI Extra Bold" panose="020B0902040000000004" pitchFamily="34" charset="0"/>
                <a:cs typeface="+mn-cs"/>
                <a:sym typeface="Inter UI Regular Extra Bold"/>
              </a:defRPr>
            </a:lvl1pPr>
          </a:lstStyle>
          <a:p>
            <a:r>
              <a:rPr dirty="0"/>
              <a:t>Title Text</a:t>
            </a:r>
          </a:p>
        </p:txBody>
      </p:sp>
      <p:sp>
        <p:nvSpPr>
          <p:cNvPr id="439" name="Title Text"/>
          <p:cNvSpPr txBox="1">
            <a:spLocks noGrp="1"/>
          </p:cNvSpPr>
          <p:nvPr>
            <p:ph type="body" sz="quarter" idx="14"/>
          </p:nvPr>
        </p:nvSpPr>
        <p:spPr>
          <a:xfrm>
            <a:off x="533400" y="272818"/>
            <a:ext cx="19444792" cy="325105"/>
          </a:xfrm>
          <a:prstGeom prst="rect">
            <a:avLst/>
          </a:prstGeom>
        </p:spPr>
        <p:txBody>
          <a:bodyPr>
            <a:noAutofit/>
          </a:bodyPr>
          <a:lstStyle>
            <a:lvl1pPr marL="0" indent="0">
              <a:spcBef>
                <a:spcPts val="0"/>
              </a:spcBef>
              <a:buSzTx/>
              <a:buNone/>
              <a:defRPr sz="1600" cap="all" spc="96">
                <a:solidFill>
                  <a:srgbClr val="FC8918"/>
                </a:solidFill>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Title Text</a:t>
            </a:r>
          </a:p>
        </p:txBody>
      </p:sp>
    </p:spTree>
    <p:extLst>
      <p:ext uri="{BB962C8B-B14F-4D97-AF65-F5344CB8AC3E}">
        <p14:creationId xmlns:p14="http://schemas.microsoft.com/office/powerpoint/2010/main" val="782453746"/>
      </p:ext>
    </p:extLst>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4_Blank Main Slide 1">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436" name="Image" descr="Image"/>
          <p:cNvPicPr>
            <a:picLocks noChangeAspect="1"/>
          </p:cNvPicPr>
          <p:nvPr/>
        </p:nvPicPr>
        <p:blipFill>
          <a:blip r:embed="rId2">
            <a:extLst/>
          </a:blip>
          <a:stretch>
            <a:fillRect/>
          </a:stretch>
        </p:blipFill>
        <p:spPr>
          <a:xfrm>
            <a:off x="20385374" y="498144"/>
            <a:ext cx="3439893" cy="458653"/>
          </a:xfrm>
          <a:prstGeom prst="rect">
            <a:avLst/>
          </a:prstGeom>
          <a:ln w="12700">
            <a:miter lim="400000"/>
          </a:ln>
        </p:spPr>
      </p:pic>
      <p:sp>
        <p:nvSpPr>
          <p:cNvPr id="437" name="Line"/>
          <p:cNvSpPr/>
          <p:nvPr/>
        </p:nvSpPr>
        <p:spPr>
          <a:xfrm>
            <a:off x="546100" y="1524000"/>
            <a:ext cx="23291800" cy="0"/>
          </a:xfrm>
          <a:prstGeom prst="line">
            <a:avLst/>
          </a:prstGeom>
          <a:ln w="38100">
            <a:solidFill>
              <a:srgbClr val="FFFFFF">
                <a:alpha val="8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438" name="Title Text"/>
          <p:cNvSpPr txBox="1">
            <a:spLocks noGrp="1"/>
          </p:cNvSpPr>
          <p:nvPr>
            <p:ph type="body" sz="quarter" idx="13"/>
          </p:nvPr>
        </p:nvSpPr>
        <p:spPr>
          <a:xfrm>
            <a:off x="495300" y="564999"/>
            <a:ext cx="19444792" cy="731342"/>
          </a:xfrm>
          <a:prstGeom prst="rect">
            <a:avLst/>
          </a:prstGeom>
        </p:spPr>
        <p:txBody>
          <a:bodyPr anchor="b">
            <a:noAutofit/>
          </a:bodyPr>
          <a:lstStyle>
            <a:lvl1pPr marL="0" indent="0" defTabSz="457200">
              <a:lnSpc>
                <a:spcPct val="80000"/>
              </a:lnSpc>
              <a:spcBef>
                <a:spcPts val="0"/>
              </a:spcBef>
              <a:buSzTx/>
              <a:buNone/>
              <a:defRPr sz="4200" spc="-126">
                <a:effectLst/>
                <a:latin typeface="Inter UI Extra Bold" panose="020B0902040000000004" pitchFamily="34" charset="0"/>
                <a:ea typeface="Inter UI Extra Bold" panose="020B0902040000000004" pitchFamily="34" charset="0"/>
                <a:cs typeface="+mn-cs"/>
                <a:sym typeface="Inter UI Regular Extra Bold"/>
              </a:defRPr>
            </a:lvl1pPr>
          </a:lstStyle>
          <a:p>
            <a:r>
              <a:rPr dirty="0"/>
              <a:t>Title Text</a:t>
            </a:r>
          </a:p>
        </p:txBody>
      </p:sp>
      <p:sp>
        <p:nvSpPr>
          <p:cNvPr id="439" name="Title Text"/>
          <p:cNvSpPr txBox="1">
            <a:spLocks noGrp="1"/>
          </p:cNvSpPr>
          <p:nvPr>
            <p:ph type="body" sz="quarter" idx="14"/>
          </p:nvPr>
        </p:nvSpPr>
        <p:spPr>
          <a:xfrm>
            <a:off x="533400" y="272818"/>
            <a:ext cx="19444792" cy="325105"/>
          </a:xfrm>
          <a:prstGeom prst="rect">
            <a:avLst/>
          </a:prstGeom>
        </p:spPr>
        <p:txBody>
          <a:bodyPr>
            <a:noAutofit/>
          </a:bodyPr>
          <a:lstStyle>
            <a:lvl1pPr marL="0" indent="0">
              <a:spcBef>
                <a:spcPts val="0"/>
              </a:spcBef>
              <a:buSzTx/>
              <a:buNone/>
              <a:defRPr sz="1600" cap="all" spc="96">
                <a:solidFill>
                  <a:srgbClr val="FC8918"/>
                </a:solidFill>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Title Text</a:t>
            </a:r>
          </a:p>
        </p:txBody>
      </p:sp>
      <p:sp>
        <p:nvSpPr>
          <p:cNvPr id="8" name="Line"/>
          <p:cNvSpPr/>
          <p:nvPr userDrawn="1"/>
        </p:nvSpPr>
        <p:spPr>
          <a:xfrm>
            <a:off x="11852454" y="7990941"/>
            <a:ext cx="9913321" cy="1"/>
          </a:xfrm>
          <a:prstGeom prst="line">
            <a:avLst/>
          </a:prstGeom>
          <a:ln w="38100">
            <a:solidFill>
              <a:srgbClr val="FFFFFF">
                <a:alpha val="10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11" name="Lorem ipsum dolor sit amet, consectetur adipiscing elit. Nunc ullamcorper porttitor ullamcorper. Cras sem enim, aliquet in ex sit amet, tristique finibus augue."/>
          <p:cNvSpPr txBox="1">
            <a:spLocks noGrp="1"/>
          </p:cNvSpPr>
          <p:nvPr>
            <p:ph type="body" sz="quarter" idx="17" hasCustomPrompt="1"/>
          </p:nvPr>
        </p:nvSpPr>
        <p:spPr>
          <a:xfrm>
            <a:off x="11852454" y="3408598"/>
            <a:ext cx="10888333" cy="4135202"/>
          </a:xfrm>
          <a:prstGeom prst="rect">
            <a:avLst/>
          </a:prstGeom>
          <a:ln w="12700">
            <a:miter lim="400000"/>
          </a:ln>
        </p:spPr>
        <p:txBody>
          <a:bodyPr lIns="50800" tIns="50800" rIns="50800" bIns="50800"/>
          <a:lstStyle>
            <a:lvl1pPr marL="0" indent="0">
              <a:buNone/>
              <a:defRPr kumimoji="0" sz="8200" spc="-164" normalizeH="0" dirty="0">
                <a:effectLst/>
                <a:latin typeface="Inter UI Black"/>
                <a:ea typeface="Inter UI Black"/>
                <a:cs typeface="Inter UI Black"/>
                <a:sym typeface="Inter UI Regular Extra Bold"/>
              </a:defRPr>
            </a:lvl1pPr>
          </a:lstStyle>
          <a:p>
            <a:pPr>
              <a:defRPr>
                <a:effectLst/>
              </a:defRPr>
            </a:pPr>
            <a:r>
              <a:rPr lang="en-US" dirty="0" err="1"/>
              <a:t>Lorem</a:t>
            </a:r>
            <a:r>
              <a:rPr lang="en-US" dirty="0"/>
              <a:t> </a:t>
            </a:r>
            <a:r>
              <a:rPr lang="en-US" dirty="0" err="1"/>
              <a:t>ipsum</a:t>
            </a:r>
            <a:r>
              <a:rPr lang="en-US" dirty="0"/>
              <a:t> is not simply random text, it has roots.</a:t>
            </a:r>
          </a:p>
        </p:txBody>
      </p:sp>
      <p:sp>
        <p:nvSpPr>
          <p:cNvPr id="12" name="Lorem ipsum dolor sit amet, consectetur adipiscing elit. Nunc ullamcorper porttitor ullamcorper. Cras sem enim, aliquet in ex sit amet, tristique finibus augue."/>
          <p:cNvSpPr txBox="1">
            <a:spLocks noGrp="1"/>
          </p:cNvSpPr>
          <p:nvPr>
            <p:ph type="body" sz="quarter" idx="21" hasCustomPrompt="1"/>
          </p:nvPr>
        </p:nvSpPr>
        <p:spPr>
          <a:xfrm>
            <a:off x="11864933" y="8892213"/>
            <a:ext cx="10875854" cy="3195012"/>
          </a:xfrm>
          <a:prstGeom prst="rect">
            <a:avLst/>
          </a:prstGeom>
          <a:ln w="12700">
            <a:miter lim="400000"/>
          </a:ln>
        </p:spPr>
        <p:txBody>
          <a:bodyPr lIns="50800" tIns="50800" rIns="50800" bIns="50800"/>
          <a:lstStyle>
            <a:lvl1pPr marL="0" indent="0">
              <a:buNone/>
              <a:defRPr kumimoji="0" sz="2800" normalizeH="0" dirty="0">
                <a:solidFill>
                  <a:srgbClr val="C3CBDA"/>
                </a:solidFill>
                <a:effectLst/>
                <a:latin typeface="Inter UI Regular"/>
                <a:ea typeface="Inter UI Regular"/>
                <a:cs typeface="Inter UI Regular"/>
                <a:sym typeface="Inter UI Regular Extra Bold"/>
              </a:defRPr>
            </a:lvl1pPr>
          </a:lstStyle>
          <a:p>
            <a:pPr>
              <a:defRPr>
                <a:effectLst/>
              </a:defRPr>
            </a:pPr>
            <a:r>
              <a:rPr lang="id-ID" dirty="0"/>
              <a:t>Lorem ipsum dolor intiis delluptatem velitatem escienis magnatur sunt. Lorem ipsum dolor intiis delluptatem velitatem escienis magnatur is not simply random text. It has roots in a piece of classical. variazioni dei passaggi del subito delle variazioni</a:t>
            </a:r>
          </a:p>
        </p:txBody>
      </p:sp>
    </p:spTree>
    <p:extLst>
      <p:ext uri="{BB962C8B-B14F-4D97-AF65-F5344CB8AC3E}">
        <p14:creationId xmlns:p14="http://schemas.microsoft.com/office/powerpoint/2010/main" val="1480000884"/>
      </p:ext>
    </p:extLst>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Blank Main Slide 1">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12" name="mockup_0021_MacBook_FRONT.png" descr="mockup_0021_MacBook_FRONT.png"/>
          <p:cNvPicPr>
            <a:picLocks noChangeAspect="1"/>
          </p:cNvPicPr>
          <p:nvPr userDrawn="1"/>
        </p:nvPicPr>
        <p:blipFill>
          <a:blip r:embed="rId2">
            <a:extLst/>
          </a:blip>
          <a:stretch>
            <a:fillRect/>
          </a:stretch>
        </p:blipFill>
        <p:spPr>
          <a:xfrm>
            <a:off x="860345" y="4046418"/>
            <a:ext cx="9817949" cy="7058264"/>
          </a:xfrm>
          <a:prstGeom prst="rect">
            <a:avLst/>
          </a:prstGeom>
          <a:ln w="12700">
            <a:miter lim="400000"/>
          </a:ln>
        </p:spPr>
      </p:pic>
      <p:sp>
        <p:nvSpPr>
          <p:cNvPr id="3" name="Picture Placeholder 2"/>
          <p:cNvSpPr>
            <a:spLocks noGrp="1"/>
          </p:cNvSpPr>
          <p:nvPr>
            <p:ph type="pic" sz="quarter" idx="15"/>
          </p:nvPr>
        </p:nvSpPr>
        <p:spPr>
          <a:xfrm>
            <a:off x="1771650" y="4286250"/>
            <a:ext cx="7999310" cy="5111750"/>
          </a:xfrm>
          <a:prstGeom prst="rect">
            <a:avLst/>
          </a:prstGeom>
        </p:spPr>
        <p:txBody>
          <a:bodyPr/>
          <a:lstStyle/>
          <a:p>
            <a:endParaRPr lang="id-ID"/>
          </a:p>
        </p:txBody>
      </p:sp>
      <p:pic>
        <p:nvPicPr>
          <p:cNvPr id="436" name="Image" descr="Image"/>
          <p:cNvPicPr>
            <a:picLocks noChangeAspect="1"/>
          </p:cNvPicPr>
          <p:nvPr/>
        </p:nvPicPr>
        <p:blipFill>
          <a:blip r:embed="rId3">
            <a:extLst/>
          </a:blip>
          <a:stretch>
            <a:fillRect/>
          </a:stretch>
        </p:blipFill>
        <p:spPr>
          <a:xfrm>
            <a:off x="20385374" y="498144"/>
            <a:ext cx="3439893" cy="458653"/>
          </a:xfrm>
          <a:prstGeom prst="rect">
            <a:avLst/>
          </a:prstGeom>
          <a:ln w="12700">
            <a:miter lim="400000"/>
          </a:ln>
        </p:spPr>
      </p:pic>
      <p:sp>
        <p:nvSpPr>
          <p:cNvPr id="437" name="Line"/>
          <p:cNvSpPr/>
          <p:nvPr/>
        </p:nvSpPr>
        <p:spPr>
          <a:xfrm>
            <a:off x="546100" y="1524000"/>
            <a:ext cx="23291800" cy="0"/>
          </a:xfrm>
          <a:prstGeom prst="line">
            <a:avLst/>
          </a:prstGeom>
          <a:ln w="38100">
            <a:solidFill>
              <a:srgbClr val="FFFFFF">
                <a:alpha val="8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438" name="Title Text"/>
          <p:cNvSpPr txBox="1">
            <a:spLocks noGrp="1"/>
          </p:cNvSpPr>
          <p:nvPr>
            <p:ph type="body" sz="quarter" idx="13"/>
          </p:nvPr>
        </p:nvSpPr>
        <p:spPr>
          <a:xfrm>
            <a:off x="495300" y="564999"/>
            <a:ext cx="19444792" cy="731342"/>
          </a:xfrm>
          <a:prstGeom prst="rect">
            <a:avLst/>
          </a:prstGeom>
        </p:spPr>
        <p:txBody>
          <a:bodyPr anchor="b">
            <a:noAutofit/>
          </a:bodyPr>
          <a:lstStyle>
            <a:lvl1pPr marL="0" indent="0" defTabSz="457200">
              <a:lnSpc>
                <a:spcPct val="80000"/>
              </a:lnSpc>
              <a:spcBef>
                <a:spcPts val="0"/>
              </a:spcBef>
              <a:buSzTx/>
              <a:buNone/>
              <a:defRPr sz="4200" spc="-126">
                <a:effectLst/>
                <a:latin typeface="Inter UI Extra Bold" panose="020B0902040000000004" pitchFamily="34" charset="0"/>
                <a:ea typeface="Inter UI Extra Bold" panose="020B0902040000000004" pitchFamily="34" charset="0"/>
                <a:cs typeface="+mn-cs"/>
                <a:sym typeface="Inter UI Regular Extra Bold"/>
              </a:defRPr>
            </a:lvl1pPr>
          </a:lstStyle>
          <a:p>
            <a:r>
              <a:rPr dirty="0"/>
              <a:t>Title Text</a:t>
            </a:r>
          </a:p>
        </p:txBody>
      </p:sp>
      <p:sp>
        <p:nvSpPr>
          <p:cNvPr id="439" name="Title Text"/>
          <p:cNvSpPr txBox="1">
            <a:spLocks noGrp="1"/>
          </p:cNvSpPr>
          <p:nvPr>
            <p:ph type="body" sz="quarter" idx="14"/>
          </p:nvPr>
        </p:nvSpPr>
        <p:spPr>
          <a:xfrm>
            <a:off x="533400" y="272818"/>
            <a:ext cx="19444792" cy="325105"/>
          </a:xfrm>
          <a:prstGeom prst="rect">
            <a:avLst/>
          </a:prstGeom>
        </p:spPr>
        <p:txBody>
          <a:bodyPr>
            <a:noAutofit/>
          </a:bodyPr>
          <a:lstStyle>
            <a:lvl1pPr marL="0" indent="0">
              <a:spcBef>
                <a:spcPts val="0"/>
              </a:spcBef>
              <a:buSzTx/>
              <a:buNone/>
              <a:defRPr sz="1600" cap="all" spc="96">
                <a:solidFill>
                  <a:srgbClr val="FC8918"/>
                </a:solidFill>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Title Text</a:t>
            </a:r>
          </a:p>
        </p:txBody>
      </p:sp>
      <p:sp>
        <p:nvSpPr>
          <p:cNvPr id="21" name="Lorem Ipsum"/>
          <p:cNvSpPr txBox="1">
            <a:spLocks noGrp="1"/>
          </p:cNvSpPr>
          <p:nvPr>
            <p:ph type="body" sz="quarter" idx="16"/>
          </p:nvPr>
        </p:nvSpPr>
        <p:spPr>
          <a:xfrm>
            <a:off x="12882850" y="9755933"/>
            <a:ext cx="2345194" cy="564257"/>
          </a:xfrm>
          <a:prstGeom prst="rect">
            <a:avLst/>
          </a:prstGeom>
          <a:ln w="12700">
            <a:miter lim="400000"/>
          </a:ln>
        </p:spPr>
        <p:txBody>
          <a:bodyPr wrap="none" lIns="50800" tIns="50800" rIns="50800" bIns="50800" anchor="ctr">
            <a:spAutoFit/>
          </a:bodyPr>
          <a:lstStyle>
            <a:lvl1pPr>
              <a:defRPr kumimoji="0" sz="3000" normalizeH="0" dirty="0">
                <a:effectLst/>
                <a:latin typeface="Inter UI Bold"/>
                <a:ea typeface="Inter UI Bold"/>
                <a:cs typeface="Inter UI Bold"/>
                <a:sym typeface="Inter UI Regular Extra Bold"/>
              </a:defRPr>
            </a:lvl1pPr>
          </a:lstStyle>
          <a:p>
            <a:pPr marL="0" lvl="0" indent="0" rtl="0" fontAlgn="auto" hangingPunct="0">
              <a:spcBef>
                <a:spcPts val="0"/>
              </a:spcBef>
              <a:buSzTx/>
              <a:buNone/>
            </a:pPr>
            <a:r>
              <a:rPr dirty="0" err="1"/>
              <a:t>Lorem</a:t>
            </a:r>
            <a:r>
              <a:rPr dirty="0"/>
              <a:t> </a:t>
            </a:r>
            <a:r>
              <a:rPr dirty="0" err="1"/>
              <a:t>Ipsum</a:t>
            </a:r>
            <a:endParaRPr dirty="0"/>
          </a:p>
        </p:txBody>
      </p:sp>
      <p:sp>
        <p:nvSpPr>
          <p:cNvPr id="23" name="Lorem ipsum dolor sit amet, consectetur adipiscing elit. Nunc ullamcorper porttitor ullamcorper. Cras sem enim, aliquet in ex sit amet, tristique finibus augue."/>
          <p:cNvSpPr txBox="1">
            <a:spLocks noGrp="1"/>
          </p:cNvSpPr>
          <p:nvPr>
            <p:ph type="body" sz="quarter" idx="17"/>
          </p:nvPr>
        </p:nvSpPr>
        <p:spPr>
          <a:xfrm>
            <a:off x="11622417" y="4015244"/>
            <a:ext cx="10888333" cy="1754326"/>
          </a:xfrm>
          <a:prstGeom prst="rect">
            <a:avLst/>
          </a:prstGeom>
        </p:spPr>
        <p:txBody>
          <a:bodyPr wrap="square" anchor="t">
            <a:spAutoFit/>
          </a:bodyPr>
          <a:lstStyle>
            <a:lvl1pPr marL="0" indent="0" algn="l">
              <a:lnSpc>
                <a:spcPct val="120000"/>
              </a:lnSpc>
              <a:spcBef>
                <a:spcPts val="0"/>
              </a:spcBef>
              <a:buSzTx/>
              <a:buNone/>
              <a:defRPr sz="3000" spc="-28">
                <a:solidFill>
                  <a:srgbClr val="C3CBDA"/>
                </a:solidFill>
                <a:latin typeface="Inter UI Regular"/>
                <a:ea typeface="Inter UI Regular"/>
                <a:cs typeface="Inter UI Regular"/>
                <a:sym typeface="Inter UI Regular"/>
              </a:defRPr>
            </a:lvl1pPr>
          </a:lstStyle>
          <a:p>
            <a:r>
              <a:rPr dirty="0" err="1"/>
              <a:t>Lorem</a:t>
            </a:r>
            <a:r>
              <a:rPr dirty="0"/>
              <a:t> </a:t>
            </a:r>
            <a:r>
              <a:rPr dirty="0" err="1"/>
              <a:t>ipsum</a:t>
            </a:r>
            <a:r>
              <a:rPr dirty="0"/>
              <a:t> dolor sit </a:t>
            </a:r>
            <a:r>
              <a:rPr dirty="0" err="1"/>
              <a:t>amet</a:t>
            </a:r>
            <a:r>
              <a:rPr dirty="0"/>
              <a:t>, </a:t>
            </a:r>
            <a:r>
              <a:rPr dirty="0" err="1"/>
              <a:t>consectetur</a:t>
            </a:r>
            <a:r>
              <a:rPr dirty="0"/>
              <a:t> </a:t>
            </a:r>
            <a:r>
              <a:rPr dirty="0" err="1"/>
              <a:t>adipiscing</a:t>
            </a:r>
            <a:r>
              <a:rPr dirty="0"/>
              <a:t> </a:t>
            </a:r>
            <a:r>
              <a:rPr dirty="0" err="1"/>
              <a:t>elit</a:t>
            </a:r>
            <a:r>
              <a:rPr dirty="0"/>
              <a:t>. </a:t>
            </a:r>
            <a:r>
              <a:rPr dirty="0" err="1"/>
              <a:t>Nunc</a:t>
            </a:r>
            <a:r>
              <a:rPr dirty="0"/>
              <a:t> </a:t>
            </a:r>
            <a:r>
              <a:rPr dirty="0" err="1"/>
              <a:t>ullamcorper</a:t>
            </a:r>
            <a:r>
              <a:rPr dirty="0"/>
              <a:t> </a:t>
            </a:r>
            <a:r>
              <a:rPr dirty="0" err="1"/>
              <a:t>porttitor</a:t>
            </a:r>
            <a:r>
              <a:rPr dirty="0"/>
              <a:t> </a:t>
            </a:r>
            <a:r>
              <a:rPr dirty="0" err="1"/>
              <a:t>ullamcorper</a:t>
            </a:r>
            <a:r>
              <a:rPr dirty="0"/>
              <a:t>. </a:t>
            </a:r>
            <a:r>
              <a:rPr dirty="0" err="1"/>
              <a:t>Cras</a:t>
            </a:r>
            <a:r>
              <a:rPr dirty="0"/>
              <a:t> </a:t>
            </a:r>
            <a:r>
              <a:rPr dirty="0" err="1"/>
              <a:t>sem</a:t>
            </a:r>
            <a:r>
              <a:rPr dirty="0"/>
              <a:t> </a:t>
            </a:r>
            <a:r>
              <a:rPr dirty="0" err="1"/>
              <a:t>enim</a:t>
            </a:r>
            <a:r>
              <a:rPr dirty="0"/>
              <a:t>, </a:t>
            </a:r>
            <a:r>
              <a:rPr dirty="0" err="1"/>
              <a:t>aliquet</a:t>
            </a:r>
            <a:r>
              <a:rPr dirty="0"/>
              <a:t> in ex sit </a:t>
            </a:r>
            <a:r>
              <a:rPr dirty="0" err="1"/>
              <a:t>amet</a:t>
            </a:r>
            <a:r>
              <a:rPr dirty="0"/>
              <a:t>, </a:t>
            </a:r>
            <a:r>
              <a:rPr dirty="0" err="1"/>
              <a:t>tristique</a:t>
            </a:r>
            <a:r>
              <a:rPr dirty="0"/>
              <a:t> </a:t>
            </a:r>
            <a:r>
              <a:rPr dirty="0" err="1"/>
              <a:t>finibus</a:t>
            </a:r>
            <a:r>
              <a:rPr dirty="0"/>
              <a:t> </a:t>
            </a:r>
            <a:r>
              <a:rPr dirty="0" err="1"/>
              <a:t>augue</a:t>
            </a:r>
            <a:r>
              <a:rPr dirty="0"/>
              <a:t>.</a:t>
            </a:r>
          </a:p>
        </p:txBody>
      </p:sp>
      <p:sp>
        <p:nvSpPr>
          <p:cNvPr id="24" name="Lorem Ipsum"/>
          <p:cNvSpPr txBox="1">
            <a:spLocks noGrp="1"/>
          </p:cNvSpPr>
          <p:nvPr>
            <p:ph type="body" sz="quarter" idx="18"/>
          </p:nvPr>
        </p:nvSpPr>
        <p:spPr>
          <a:xfrm>
            <a:off x="12882849" y="10463732"/>
            <a:ext cx="3683749" cy="372097"/>
          </a:xfrm>
          <a:prstGeom prst="rect">
            <a:avLst/>
          </a:prstGeom>
          <a:ln w="12700">
            <a:miter lim="400000"/>
          </a:ln>
        </p:spPr>
        <p:txBody>
          <a:bodyPr lIns="50800" tIns="50800" rIns="50800" bIns="50800"/>
          <a:lstStyle>
            <a:lvl1pPr>
              <a:defRPr kumimoji="0" sz="1800" cap="all" spc="107" normalizeH="0" dirty="0">
                <a:solidFill>
                  <a:srgbClr val="7F81A5"/>
                </a:solidFill>
                <a:effectLst/>
                <a:latin typeface="Inter UI Bold"/>
                <a:ea typeface="Inter UI Bold"/>
                <a:cs typeface="Inter UI Bold"/>
                <a:sym typeface="Inter UI Regular Extra Bold"/>
              </a:defRPr>
            </a:lvl1pPr>
          </a:lstStyle>
          <a:p>
            <a:pPr marL="0" lvl="0" indent="0" rtl="0" fontAlgn="auto" hangingPunct="0">
              <a:spcBef>
                <a:spcPts val="0"/>
              </a:spcBef>
              <a:buSzTx/>
              <a:buNone/>
            </a:pPr>
            <a:r>
              <a:rPr dirty="0" err="1"/>
              <a:t>Lorem</a:t>
            </a:r>
            <a:r>
              <a:rPr dirty="0"/>
              <a:t> </a:t>
            </a:r>
            <a:r>
              <a:rPr dirty="0" err="1"/>
              <a:t>Ipsum</a:t>
            </a:r>
            <a:endParaRPr dirty="0"/>
          </a:p>
        </p:txBody>
      </p:sp>
      <p:sp>
        <p:nvSpPr>
          <p:cNvPr id="25" name="Lorem Ipsum"/>
          <p:cNvSpPr txBox="1">
            <a:spLocks noGrp="1"/>
          </p:cNvSpPr>
          <p:nvPr>
            <p:ph type="body" sz="quarter" idx="19"/>
          </p:nvPr>
        </p:nvSpPr>
        <p:spPr>
          <a:xfrm>
            <a:off x="18767495" y="9755933"/>
            <a:ext cx="2345194" cy="564257"/>
          </a:xfrm>
          <a:prstGeom prst="rect">
            <a:avLst/>
          </a:prstGeom>
          <a:ln w="12700">
            <a:miter lim="400000"/>
          </a:ln>
        </p:spPr>
        <p:txBody>
          <a:bodyPr wrap="none" lIns="50800" tIns="50800" rIns="50800" bIns="50800" anchor="ctr">
            <a:spAutoFit/>
          </a:bodyPr>
          <a:lstStyle>
            <a:lvl1pPr>
              <a:defRPr kumimoji="0" sz="3000" normalizeH="0" dirty="0">
                <a:effectLst/>
                <a:latin typeface="Inter UI Bold"/>
                <a:ea typeface="Inter UI Bold"/>
                <a:cs typeface="Inter UI Bold"/>
                <a:sym typeface="Inter UI Regular Extra Bold"/>
              </a:defRPr>
            </a:lvl1pPr>
          </a:lstStyle>
          <a:p>
            <a:pPr marL="0" lvl="0" indent="0" rtl="0" fontAlgn="auto" hangingPunct="0">
              <a:spcBef>
                <a:spcPts val="0"/>
              </a:spcBef>
              <a:buSzTx/>
              <a:buNone/>
            </a:pPr>
            <a:r>
              <a:rPr dirty="0" err="1"/>
              <a:t>Lorem</a:t>
            </a:r>
            <a:r>
              <a:rPr dirty="0"/>
              <a:t> </a:t>
            </a:r>
            <a:r>
              <a:rPr dirty="0" err="1"/>
              <a:t>Ipsum</a:t>
            </a:r>
            <a:endParaRPr dirty="0"/>
          </a:p>
        </p:txBody>
      </p:sp>
      <p:sp>
        <p:nvSpPr>
          <p:cNvPr id="26" name="Lorem Ipsum"/>
          <p:cNvSpPr txBox="1">
            <a:spLocks noGrp="1"/>
          </p:cNvSpPr>
          <p:nvPr>
            <p:ph type="body" sz="quarter" idx="20"/>
          </p:nvPr>
        </p:nvSpPr>
        <p:spPr>
          <a:xfrm>
            <a:off x="18767494" y="10463732"/>
            <a:ext cx="3683749" cy="372097"/>
          </a:xfrm>
          <a:prstGeom prst="rect">
            <a:avLst/>
          </a:prstGeom>
          <a:ln w="12700">
            <a:miter lim="400000"/>
          </a:ln>
        </p:spPr>
        <p:txBody>
          <a:bodyPr lIns="50800" tIns="50800" rIns="50800" bIns="50800"/>
          <a:lstStyle>
            <a:lvl1pPr>
              <a:defRPr kumimoji="0" sz="1800" cap="all" spc="107" normalizeH="0" dirty="0">
                <a:solidFill>
                  <a:srgbClr val="FE9B1D"/>
                </a:solidFill>
                <a:effectLst/>
                <a:latin typeface="Inter UI Bold"/>
                <a:ea typeface="Inter UI Bold"/>
                <a:cs typeface="Inter UI Bold"/>
                <a:sym typeface="Inter UI Regular Extra Bold"/>
              </a:defRPr>
            </a:lvl1pPr>
          </a:lstStyle>
          <a:p>
            <a:pPr marL="0" lvl="0" indent="0" rtl="0" fontAlgn="auto" hangingPunct="0">
              <a:spcBef>
                <a:spcPts val="0"/>
              </a:spcBef>
              <a:buSzTx/>
              <a:buNone/>
            </a:pPr>
            <a:r>
              <a:rPr dirty="0" err="1"/>
              <a:t>Lorem</a:t>
            </a:r>
            <a:r>
              <a:rPr dirty="0"/>
              <a:t> </a:t>
            </a:r>
            <a:r>
              <a:rPr dirty="0" err="1"/>
              <a:t>Ipsum</a:t>
            </a:r>
            <a:endParaRPr dirty="0"/>
          </a:p>
        </p:txBody>
      </p:sp>
      <p:sp>
        <p:nvSpPr>
          <p:cNvPr id="27" name="Lorem ipsum dolor sit amet, consectetur adipiscing elit. Nunc ullamcorper porttitor ullamcorper. Cras sem enim, aliquet in ex sit amet, tristique finibus augue."/>
          <p:cNvSpPr txBox="1">
            <a:spLocks noGrp="1"/>
          </p:cNvSpPr>
          <p:nvPr>
            <p:ph type="body" sz="quarter" idx="21" hasCustomPrompt="1"/>
          </p:nvPr>
        </p:nvSpPr>
        <p:spPr>
          <a:xfrm>
            <a:off x="11622417" y="6725719"/>
            <a:ext cx="4944181" cy="1535094"/>
          </a:xfrm>
          <a:prstGeom prst="rect">
            <a:avLst/>
          </a:prstGeom>
          <a:ln w="12700">
            <a:miter lim="400000"/>
          </a:ln>
        </p:spPr>
        <p:txBody>
          <a:bodyPr lIns="50800" tIns="50800" rIns="50800" bIns="50800"/>
          <a:lstStyle>
            <a:lvl1pPr marL="0" indent="0">
              <a:buNone/>
              <a:defRPr kumimoji="0" sz="2600" normalizeH="0" dirty="0">
                <a:solidFill>
                  <a:srgbClr val="C3CBDA"/>
                </a:solidFill>
                <a:effectLst/>
                <a:latin typeface="Inter UI Regular"/>
                <a:ea typeface="Inter UI Regular"/>
                <a:cs typeface="Inter UI Regular"/>
                <a:sym typeface="Inter UI Regular Extra Bold"/>
              </a:defRPr>
            </a:lvl1pPr>
          </a:lstStyle>
          <a:p>
            <a:pPr>
              <a:defRPr>
                <a:effectLst/>
              </a:defRPr>
            </a:pPr>
            <a:r>
              <a:rPr lang="pt-BR" dirty="0"/>
              <a:t>Cras justo odio, dapibus ac facilisis in, egestas eget quam. Cras mattis  mostras.</a:t>
            </a:r>
          </a:p>
        </p:txBody>
      </p:sp>
      <p:sp>
        <p:nvSpPr>
          <p:cNvPr id="28" name="Lorem ipsum dolor sit amet, consectetur adipiscing elit. Nunc ullamcorper porttitor ullamcorper. Cras sem enim, aliquet in ex sit amet, tristique finibus augue."/>
          <p:cNvSpPr txBox="1">
            <a:spLocks noGrp="1"/>
          </p:cNvSpPr>
          <p:nvPr>
            <p:ph type="body" sz="quarter" idx="22" hasCustomPrompt="1"/>
          </p:nvPr>
        </p:nvSpPr>
        <p:spPr>
          <a:xfrm>
            <a:off x="17653001" y="6725719"/>
            <a:ext cx="4944181" cy="1535094"/>
          </a:xfrm>
          <a:prstGeom prst="rect">
            <a:avLst/>
          </a:prstGeom>
          <a:ln w="12700">
            <a:miter lim="400000"/>
          </a:ln>
        </p:spPr>
        <p:txBody>
          <a:bodyPr lIns="50800" tIns="50800" rIns="50800" bIns="50800"/>
          <a:lstStyle>
            <a:lvl1pPr marL="0" indent="0">
              <a:buNone/>
              <a:defRPr kumimoji="0" sz="2600" normalizeH="0" dirty="0">
                <a:solidFill>
                  <a:srgbClr val="C3CBDA"/>
                </a:solidFill>
                <a:effectLst/>
                <a:latin typeface="Inter UI Regular"/>
                <a:ea typeface="Inter UI Regular"/>
                <a:cs typeface="Inter UI Regular"/>
                <a:sym typeface="Inter UI Regular Extra Bold"/>
              </a:defRPr>
            </a:lvl1pPr>
          </a:lstStyle>
          <a:p>
            <a:pPr>
              <a:defRPr>
                <a:effectLst/>
              </a:defRPr>
            </a:pPr>
            <a:r>
              <a:rPr lang="pt-BR" dirty="0"/>
              <a:t>Cras justo odio, dapibus ac facilisis in, egestas eget quam. Cras mattis  mostras.</a:t>
            </a:r>
          </a:p>
        </p:txBody>
      </p:sp>
      <p:sp>
        <p:nvSpPr>
          <p:cNvPr id="36" name="Picture Placeholder 4"/>
          <p:cNvSpPr>
            <a:spLocks noGrp="1"/>
          </p:cNvSpPr>
          <p:nvPr>
            <p:ph type="pic" sz="quarter" idx="23"/>
          </p:nvPr>
        </p:nvSpPr>
        <p:spPr>
          <a:xfrm>
            <a:off x="11575588" y="9873294"/>
            <a:ext cx="965200" cy="965200"/>
          </a:xfrm>
          <a:prstGeom prst="ellipse">
            <a:avLst/>
          </a:prstGeom>
        </p:spPr>
        <p:txBody>
          <a:bodyPr/>
          <a:lstStyle>
            <a:lvl1pPr>
              <a:defRPr>
                <a:noFill/>
              </a:defRPr>
            </a:lvl1pPr>
          </a:lstStyle>
          <a:p>
            <a:endParaRPr lang="id-ID" dirty="0"/>
          </a:p>
        </p:txBody>
      </p:sp>
      <p:sp>
        <p:nvSpPr>
          <p:cNvPr id="37" name="Picture Placeholder 4"/>
          <p:cNvSpPr>
            <a:spLocks noGrp="1"/>
          </p:cNvSpPr>
          <p:nvPr>
            <p:ph type="pic" sz="quarter" idx="24"/>
          </p:nvPr>
        </p:nvSpPr>
        <p:spPr>
          <a:xfrm>
            <a:off x="17474740" y="9873294"/>
            <a:ext cx="965200" cy="965200"/>
          </a:xfrm>
          <a:prstGeom prst="ellipse">
            <a:avLst/>
          </a:prstGeom>
        </p:spPr>
        <p:txBody>
          <a:bodyPr/>
          <a:lstStyle>
            <a:lvl1pPr>
              <a:defRPr>
                <a:noFill/>
              </a:defRPr>
            </a:lvl1pPr>
          </a:lstStyle>
          <a:p>
            <a:endParaRPr lang="id-ID" dirty="0"/>
          </a:p>
        </p:txBody>
      </p:sp>
    </p:spTree>
    <p:extLst>
      <p:ext uri="{BB962C8B-B14F-4D97-AF65-F5344CB8AC3E}">
        <p14:creationId xmlns:p14="http://schemas.microsoft.com/office/powerpoint/2010/main" val="510374173"/>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Blank Main Slide 1">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436" name="Image" descr="Image"/>
          <p:cNvPicPr>
            <a:picLocks noChangeAspect="1"/>
          </p:cNvPicPr>
          <p:nvPr/>
        </p:nvPicPr>
        <p:blipFill>
          <a:blip r:embed="rId2">
            <a:extLst/>
          </a:blip>
          <a:stretch>
            <a:fillRect/>
          </a:stretch>
        </p:blipFill>
        <p:spPr>
          <a:xfrm>
            <a:off x="20385374" y="498144"/>
            <a:ext cx="3439893" cy="458653"/>
          </a:xfrm>
          <a:prstGeom prst="rect">
            <a:avLst/>
          </a:prstGeom>
          <a:ln w="12700">
            <a:miter lim="400000"/>
          </a:ln>
        </p:spPr>
      </p:pic>
      <p:sp>
        <p:nvSpPr>
          <p:cNvPr id="437" name="Line"/>
          <p:cNvSpPr/>
          <p:nvPr/>
        </p:nvSpPr>
        <p:spPr>
          <a:xfrm>
            <a:off x="546100" y="1524000"/>
            <a:ext cx="23291800" cy="0"/>
          </a:xfrm>
          <a:prstGeom prst="line">
            <a:avLst/>
          </a:prstGeom>
          <a:ln w="38100">
            <a:solidFill>
              <a:srgbClr val="FFFFFF">
                <a:alpha val="8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438" name="Title Text"/>
          <p:cNvSpPr txBox="1">
            <a:spLocks noGrp="1"/>
          </p:cNvSpPr>
          <p:nvPr>
            <p:ph type="body" sz="quarter" idx="13"/>
          </p:nvPr>
        </p:nvSpPr>
        <p:spPr>
          <a:xfrm>
            <a:off x="495300" y="564999"/>
            <a:ext cx="19444792" cy="731342"/>
          </a:xfrm>
          <a:prstGeom prst="rect">
            <a:avLst/>
          </a:prstGeom>
        </p:spPr>
        <p:txBody>
          <a:bodyPr anchor="b">
            <a:noAutofit/>
          </a:bodyPr>
          <a:lstStyle>
            <a:lvl1pPr marL="0" indent="0" defTabSz="457200">
              <a:lnSpc>
                <a:spcPct val="80000"/>
              </a:lnSpc>
              <a:spcBef>
                <a:spcPts val="0"/>
              </a:spcBef>
              <a:buSzTx/>
              <a:buNone/>
              <a:defRPr sz="4200" spc="-126">
                <a:effectLst/>
                <a:latin typeface="Inter UI Extra Bold" panose="020B0902040000000004" pitchFamily="34" charset="0"/>
                <a:ea typeface="Inter UI Extra Bold" panose="020B0902040000000004" pitchFamily="34" charset="0"/>
                <a:cs typeface="+mn-cs"/>
                <a:sym typeface="Inter UI Regular Extra Bold"/>
              </a:defRPr>
            </a:lvl1pPr>
          </a:lstStyle>
          <a:p>
            <a:r>
              <a:rPr dirty="0"/>
              <a:t>Title Text</a:t>
            </a:r>
          </a:p>
        </p:txBody>
      </p:sp>
      <p:sp>
        <p:nvSpPr>
          <p:cNvPr id="439" name="Title Text"/>
          <p:cNvSpPr txBox="1">
            <a:spLocks noGrp="1"/>
          </p:cNvSpPr>
          <p:nvPr>
            <p:ph type="body" sz="quarter" idx="14"/>
          </p:nvPr>
        </p:nvSpPr>
        <p:spPr>
          <a:xfrm>
            <a:off x="533400" y="272818"/>
            <a:ext cx="19444792" cy="325105"/>
          </a:xfrm>
          <a:prstGeom prst="rect">
            <a:avLst/>
          </a:prstGeom>
        </p:spPr>
        <p:txBody>
          <a:bodyPr>
            <a:noAutofit/>
          </a:bodyPr>
          <a:lstStyle>
            <a:lvl1pPr marL="0" indent="0">
              <a:spcBef>
                <a:spcPts val="0"/>
              </a:spcBef>
              <a:buSzTx/>
              <a:buNone/>
              <a:defRPr sz="1600" cap="all" spc="96">
                <a:solidFill>
                  <a:srgbClr val="FC8918"/>
                </a:solidFill>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Title Text</a:t>
            </a:r>
          </a:p>
        </p:txBody>
      </p:sp>
      <p:sp>
        <p:nvSpPr>
          <p:cNvPr id="3" name="Picture Placeholder 2"/>
          <p:cNvSpPr>
            <a:spLocks noGrp="1"/>
          </p:cNvSpPr>
          <p:nvPr>
            <p:ph type="pic" sz="quarter" idx="15"/>
          </p:nvPr>
        </p:nvSpPr>
        <p:spPr>
          <a:xfrm>
            <a:off x="13390564" y="2547938"/>
            <a:ext cx="8885237" cy="8885237"/>
          </a:xfrm>
          <a:prstGeom prst="rect">
            <a:avLst/>
          </a:prstGeom>
        </p:spPr>
        <p:txBody>
          <a:bodyPr/>
          <a:lstStyle/>
          <a:p>
            <a:endParaRPr lang="id-ID"/>
          </a:p>
        </p:txBody>
      </p:sp>
      <p:sp>
        <p:nvSpPr>
          <p:cNvPr id="5" name="Text Placeholder 4"/>
          <p:cNvSpPr>
            <a:spLocks noGrp="1"/>
          </p:cNvSpPr>
          <p:nvPr>
            <p:ph type="body" sz="quarter" idx="16" hasCustomPrompt="1"/>
          </p:nvPr>
        </p:nvSpPr>
        <p:spPr>
          <a:xfrm>
            <a:off x="2189335" y="6431429"/>
            <a:ext cx="9061832" cy="1118255"/>
          </a:xfrm>
          <a:prstGeom prst="rect">
            <a:avLst/>
          </a:prstGeom>
          <a:ln w="12700">
            <a:miter lim="400000"/>
          </a:ln>
        </p:spPr>
        <p:txBody>
          <a:bodyPr wrap="square" lIns="50800" tIns="50800" rIns="50800" bIns="50800" anchor="ctr">
            <a:spAutoFit/>
          </a:bodyPr>
          <a:lstStyle>
            <a:lvl1pPr marL="0" indent="0" algn="r" defTabSz="825500">
              <a:lnSpc>
                <a:spcPct val="110000"/>
              </a:lnSpc>
              <a:buNone/>
              <a:defRPr kumimoji="0" lang="en-US" sz="6000" spc="0" normalizeH="0" baseline="0">
                <a:effectLst/>
                <a:latin typeface="Inter UI Bold"/>
                <a:ea typeface="Inter UI Bold"/>
                <a:cs typeface="Inter UI Bold"/>
                <a:sym typeface="Inter UI Bold"/>
              </a:defRPr>
            </a:lvl1pPr>
            <a:lvl2pPr>
              <a:defRPr kumimoji="0" lang="en-US" sz="4200" spc="-126" normalizeH="0" smtClean="0">
                <a:effectLst>
                  <a:outerShdw blurRad="1270000" dist="101600" dir="18900000" rotWithShape="0">
                    <a:srgbClr val="000000">
                      <a:alpha val="80000"/>
                    </a:srgbClr>
                  </a:outerShdw>
                </a:effectLst>
                <a:latin typeface="+mn-lt"/>
                <a:ea typeface="+mn-ea"/>
                <a:cs typeface="+mn-cs"/>
                <a:sym typeface="Inter UI Regular Extra Bold"/>
              </a:defRPr>
            </a:lvl2pPr>
            <a:lvl3pPr>
              <a:defRPr kumimoji="0" lang="en-US" sz="4200" spc="-126" normalizeH="0" smtClean="0">
                <a:effectLst>
                  <a:outerShdw blurRad="1270000" dist="101600" dir="18900000" rotWithShape="0">
                    <a:srgbClr val="000000">
                      <a:alpha val="80000"/>
                    </a:srgbClr>
                  </a:outerShdw>
                </a:effectLst>
                <a:latin typeface="+mn-lt"/>
                <a:ea typeface="+mn-ea"/>
                <a:cs typeface="+mn-cs"/>
                <a:sym typeface="Inter UI Regular Extra Bold"/>
              </a:defRPr>
            </a:lvl3pPr>
            <a:lvl4pPr>
              <a:defRPr kumimoji="0" lang="en-US" sz="4200" spc="-126" normalizeH="0" smtClean="0">
                <a:effectLst>
                  <a:outerShdw blurRad="1270000" dist="101600" dir="18900000" rotWithShape="0">
                    <a:srgbClr val="000000">
                      <a:alpha val="80000"/>
                    </a:srgbClr>
                  </a:outerShdw>
                </a:effectLst>
                <a:latin typeface="+mn-lt"/>
                <a:ea typeface="+mn-ea"/>
                <a:cs typeface="+mn-cs"/>
                <a:sym typeface="Inter UI Regular Extra Bold"/>
              </a:defRPr>
            </a:lvl4pPr>
            <a:lvl5pPr>
              <a:defRPr kumimoji="0" lang="id-ID" sz="4200" spc="-126" normalizeH="0">
                <a:effectLst>
                  <a:outerShdw blurRad="1270000" dist="101600" dir="18900000" rotWithShape="0">
                    <a:srgbClr val="000000">
                      <a:alpha val="80000"/>
                    </a:srgbClr>
                  </a:outerShdw>
                </a:effectLst>
                <a:latin typeface="+mn-lt"/>
                <a:ea typeface="+mn-ea"/>
                <a:cs typeface="+mn-cs"/>
                <a:sym typeface="Inter UI Regular Extra Bold"/>
              </a:defRPr>
            </a:lvl5pPr>
          </a:lstStyle>
          <a:p>
            <a:pPr algn="r" defTabSz="825500">
              <a:lnSpc>
                <a:spcPct val="110000"/>
              </a:lnSpc>
              <a:defRPr sz="6000" spc="0">
                <a:effectLst/>
                <a:latin typeface="Inter UI Bold"/>
                <a:ea typeface="Inter UI Bold"/>
                <a:cs typeface="Inter UI Bold"/>
                <a:sym typeface="Inter UI Bold"/>
              </a:defRPr>
            </a:pPr>
            <a:r>
              <a:rPr lang="en-US" dirty="0"/>
              <a:t>S</a:t>
            </a:r>
            <a:r>
              <a:rPr lang="id-ID" dirty="0"/>
              <a:t>ide Title Here</a:t>
            </a:r>
            <a:endParaRPr lang="en-US" dirty="0"/>
          </a:p>
        </p:txBody>
      </p:sp>
    </p:spTree>
    <p:extLst>
      <p:ext uri="{BB962C8B-B14F-4D97-AF65-F5344CB8AC3E}">
        <p14:creationId xmlns:p14="http://schemas.microsoft.com/office/powerpoint/2010/main" val="1640663324"/>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6 point">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490" name="Image" descr="Image"/>
          <p:cNvPicPr>
            <a:picLocks noChangeAspect="1"/>
          </p:cNvPicPr>
          <p:nvPr/>
        </p:nvPicPr>
        <p:blipFill>
          <a:blip r:embed="rId2">
            <a:extLst/>
          </a:blip>
          <a:stretch>
            <a:fillRect/>
          </a:stretch>
        </p:blipFill>
        <p:spPr>
          <a:xfrm>
            <a:off x="20385374" y="498144"/>
            <a:ext cx="3439893" cy="458653"/>
          </a:xfrm>
          <a:prstGeom prst="rect">
            <a:avLst/>
          </a:prstGeom>
          <a:ln w="12700">
            <a:miter lim="400000"/>
          </a:ln>
        </p:spPr>
      </p:pic>
      <p:sp>
        <p:nvSpPr>
          <p:cNvPr id="491" name="Line"/>
          <p:cNvSpPr/>
          <p:nvPr/>
        </p:nvSpPr>
        <p:spPr>
          <a:xfrm>
            <a:off x="546100" y="1524000"/>
            <a:ext cx="23291800" cy="0"/>
          </a:xfrm>
          <a:prstGeom prst="line">
            <a:avLst/>
          </a:prstGeom>
          <a:ln w="38100">
            <a:solidFill>
              <a:srgbClr val="FFFFFF">
                <a:alpha val="8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494" name="Lorem Ipsum"/>
          <p:cNvSpPr txBox="1">
            <a:spLocks noGrp="1"/>
          </p:cNvSpPr>
          <p:nvPr>
            <p:ph type="body" sz="quarter" idx="15"/>
          </p:nvPr>
        </p:nvSpPr>
        <p:spPr>
          <a:xfrm>
            <a:off x="3205910" y="2215405"/>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rPr dirty="0" err="1"/>
              <a:t>Lorem</a:t>
            </a:r>
            <a:r>
              <a:rPr dirty="0"/>
              <a:t> </a:t>
            </a:r>
            <a:r>
              <a:rPr dirty="0" err="1"/>
              <a:t>Ipsum</a:t>
            </a:r>
            <a:endParaRPr dirty="0"/>
          </a:p>
        </p:txBody>
      </p:sp>
      <p:sp>
        <p:nvSpPr>
          <p:cNvPr id="495" name="Lorem ipsum dolor sit amet, consectetur adipiscing elit. Nunc ullamcorper porttitor ullamcorper. Cras sem enim, aliquet in ex sit amet."/>
          <p:cNvSpPr txBox="1">
            <a:spLocks noGrp="1"/>
          </p:cNvSpPr>
          <p:nvPr>
            <p:ph type="body" sz="quarter" idx="16"/>
          </p:nvPr>
        </p:nvSpPr>
        <p:spPr>
          <a:xfrm>
            <a:off x="3231310" y="3002806"/>
            <a:ext cx="8055814"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496" name="Lorem Ipsum"/>
          <p:cNvSpPr txBox="1">
            <a:spLocks noGrp="1"/>
          </p:cNvSpPr>
          <p:nvPr>
            <p:ph type="body" sz="quarter" idx="17"/>
          </p:nvPr>
        </p:nvSpPr>
        <p:spPr>
          <a:xfrm>
            <a:off x="3205910" y="5025031"/>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Lorem Ipsum</a:t>
            </a:r>
          </a:p>
        </p:txBody>
      </p:sp>
      <p:sp>
        <p:nvSpPr>
          <p:cNvPr id="497" name="Lorem ipsum dolor sit amet, consectetur adipiscing elit. Nunc ullamcorper porttitor ullamcorper. Cras sem enim, aliquet in ex sit amet."/>
          <p:cNvSpPr txBox="1">
            <a:spLocks noGrp="1"/>
          </p:cNvSpPr>
          <p:nvPr>
            <p:ph type="body" sz="quarter" idx="18"/>
          </p:nvPr>
        </p:nvSpPr>
        <p:spPr>
          <a:xfrm>
            <a:off x="3231310" y="5812432"/>
            <a:ext cx="8055815"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498" name="Lorem Ipsum"/>
          <p:cNvSpPr txBox="1">
            <a:spLocks noGrp="1"/>
          </p:cNvSpPr>
          <p:nvPr>
            <p:ph type="body" sz="quarter" idx="19"/>
          </p:nvPr>
        </p:nvSpPr>
        <p:spPr>
          <a:xfrm>
            <a:off x="3205910" y="7742720"/>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Lorem Ipsum</a:t>
            </a:r>
          </a:p>
        </p:txBody>
      </p:sp>
      <p:sp>
        <p:nvSpPr>
          <p:cNvPr id="499" name="Lorem ipsum dolor sit amet, consectetur adipiscing elit. Nunc ullamcorper porttitor ullamcorper. Cras sem enim, aliquet in ex sit amet."/>
          <p:cNvSpPr txBox="1">
            <a:spLocks noGrp="1"/>
          </p:cNvSpPr>
          <p:nvPr>
            <p:ph type="body" sz="quarter" idx="20"/>
          </p:nvPr>
        </p:nvSpPr>
        <p:spPr>
          <a:xfrm>
            <a:off x="3231310" y="8530121"/>
            <a:ext cx="8055815"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rPr dirty="0" err="1"/>
              <a:t>Lorem</a:t>
            </a:r>
            <a:r>
              <a:rPr dirty="0"/>
              <a:t> </a:t>
            </a:r>
            <a:r>
              <a:rPr dirty="0" err="1"/>
              <a:t>ipsum</a:t>
            </a:r>
            <a:r>
              <a:rPr dirty="0"/>
              <a:t> dolor sit </a:t>
            </a:r>
            <a:r>
              <a:rPr dirty="0" err="1"/>
              <a:t>amet</a:t>
            </a:r>
            <a:r>
              <a:rPr dirty="0"/>
              <a:t>, </a:t>
            </a:r>
            <a:r>
              <a:rPr dirty="0" err="1"/>
              <a:t>consectetur</a:t>
            </a:r>
            <a:r>
              <a:rPr dirty="0"/>
              <a:t> </a:t>
            </a:r>
            <a:r>
              <a:rPr dirty="0" err="1"/>
              <a:t>adipiscing</a:t>
            </a:r>
            <a:r>
              <a:rPr dirty="0"/>
              <a:t> </a:t>
            </a:r>
            <a:r>
              <a:rPr dirty="0" err="1"/>
              <a:t>elit</a:t>
            </a:r>
            <a:r>
              <a:rPr dirty="0"/>
              <a:t>. </a:t>
            </a:r>
            <a:r>
              <a:rPr dirty="0" err="1"/>
              <a:t>Nunc</a:t>
            </a:r>
            <a:r>
              <a:rPr dirty="0"/>
              <a:t> </a:t>
            </a:r>
            <a:r>
              <a:rPr dirty="0" err="1"/>
              <a:t>ullamcorper</a:t>
            </a:r>
            <a:r>
              <a:rPr dirty="0"/>
              <a:t> </a:t>
            </a:r>
            <a:r>
              <a:rPr dirty="0" err="1"/>
              <a:t>porttitor</a:t>
            </a:r>
            <a:r>
              <a:rPr dirty="0"/>
              <a:t> </a:t>
            </a:r>
            <a:r>
              <a:rPr dirty="0" err="1"/>
              <a:t>ullamcorper</a:t>
            </a:r>
            <a:r>
              <a:rPr dirty="0"/>
              <a:t>. </a:t>
            </a:r>
            <a:r>
              <a:rPr dirty="0" err="1"/>
              <a:t>Cras</a:t>
            </a:r>
            <a:r>
              <a:rPr dirty="0"/>
              <a:t> </a:t>
            </a:r>
            <a:r>
              <a:rPr dirty="0" err="1"/>
              <a:t>sem</a:t>
            </a:r>
            <a:r>
              <a:rPr dirty="0"/>
              <a:t> </a:t>
            </a:r>
            <a:r>
              <a:rPr dirty="0" err="1"/>
              <a:t>enim</a:t>
            </a:r>
            <a:r>
              <a:rPr dirty="0"/>
              <a:t>, </a:t>
            </a:r>
            <a:r>
              <a:rPr dirty="0" err="1"/>
              <a:t>aliquet</a:t>
            </a:r>
            <a:r>
              <a:rPr dirty="0"/>
              <a:t> in ex sit </a:t>
            </a:r>
            <a:r>
              <a:rPr dirty="0" err="1"/>
              <a:t>amet</a:t>
            </a:r>
            <a:r>
              <a:rPr dirty="0"/>
              <a:t>.</a:t>
            </a:r>
          </a:p>
        </p:txBody>
      </p:sp>
      <p:sp>
        <p:nvSpPr>
          <p:cNvPr id="500" name="Lorem Ipsum"/>
          <p:cNvSpPr txBox="1">
            <a:spLocks noGrp="1"/>
          </p:cNvSpPr>
          <p:nvPr>
            <p:ph type="body" sz="quarter" idx="21"/>
          </p:nvPr>
        </p:nvSpPr>
        <p:spPr>
          <a:xfrm>
            <a:off x="14306874" y="2215405"/>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Lorem Ipsum</a:t>
            </a:r>
          </a:p>
        </p:txBody>
      </p:sp>
      <p:sp>
        <p:nvSpPr>
          <p:cNvPr id="501" name="Lorem ipsum dolor sit amet, consectetur adipiscing elit. Nunc ullamcorper porttitor ullamcorper. Cras sem enim, aliquet in ex sit amet."/>
          <p:cNvSpPr txBox="1">
            <a:spLocks noGrp="1"/>
          </p:cNvSpPr>
          <p:nvPr>
            <p:ph type="body" sz="quarter" idx="22"/>
          </p:nvPr>
        </p:nvSpPr>
        <p:spPr>
          <a:xfrm>
            <a:off x="14332274" y="3002806"/>
            <a:ext cx="8184826"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502" name="Lorem Ipsum"/>
          <p:cNvSpPr txBox="1">
            <a:spLocks noGrp="1"/>
          </p:cNvSpPr>
          <p:nvPr>
            <p:ph type="body" sz="quarter" idx="23"/>
          </p:nvPr>
        </p:nvSpPr>
        <p:spPr>
          <a:xfrm>
            <a:off x="14306874" y="5025031"/>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Lorem Ipsum</a:t>
            </a:r>
          </a:p>
        </p:txBody>
      </p:sp>
      <p:sp>
        <p:nvSpPr>
          <p:cNvPr id="503" name="Lorem ipsum dolor sit amet, consectetur adipiscing elit. Nunc ullamcorper porttitor ullamcorper. Cras sem enim, aliquet in ex sit amet."/>
          <p:cNvSpPr txBox="1">
            <a:spLocks noGrp="1"/>
          </p:cNvSpPr>
          <p:nvPr>
            <p:ph type="body" sz="quarter" idx="24"/>
          </p:nvPr>
        </p:nvSpPr>
        <p:spPr>
          <a:xfrm>
            <a:off x="14332274" y="5812432"/>
            <a:ext cx="8184826"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504" name="Lorem Ipsum"/>
          <p:cNvSpPr txBox="1">
            <a:spLocks noGrp="1"/>
          </p:cNvSpPr>
          <p:nvPr>
            <p:ph type="body" sz="quarter" idx="25"/>
          </p:nvPr>
        </p:nvSpPr>
        <p:spPr>
          <a:xfrm>
            <a:off x="14306874" y="7742720"/>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Lorem Ipsum</a:t>
            </a:r>
          </a:p>
        </p:txBody>
      </p:sp>
      <p:sp>
        <p:nvSpPr>
          <p:cNvPr id="505" name="Lorem ipsum dolor sit amet, consectetur adipiscing elit. Nunc ullamcorper porttitor ullamcorper. Cras sem enim, aliquet in ex sit amet."/>
          <p:cNvSpPr txBox="1">
            <a:spLocks noGrp="1"/>
          </p:cNvSpPr>
          <p:nvPr>
            <p:ph type="body" sz="quarter" idx="26"/>
          </p:nvPr>
        </p:nvSpPr>
        <p:spPr>
          <a:xfrm>
            <a:off x="14332274" y="8530121"/>
            <a:ext cx="8184826"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506" name="1"/>
          <p:cNvSpPr>
            <a:spLocks noGrp="1"/>
          </p:cNvSpPr>
          <p:nvPr>
            <p:ph type="body" sz="quarter" idx="27"/>
          </p:nvPr>
        </p:nvSpPr>
        <p:spPr>
          <a:xfrm>
            <a:off x="1879977" y="2246756"/>
            <a:ext cx="858990" cy="858991"/>
          </a:xfrm>
          <a:prstGeom prst="ellipse">
            <a:avLst/>
          </a:prstGeom>
          <a:ln w="25400">
            <a:solidFill>
              <a:srgbClr val="985DF1"/>
            </a:solidFill>
            <a:miter lim="400000"/>
          </a:ln>
        </p:spPr>
        <p:txBody>
          <a:bodyPr lIns="38100" tIns="38100" rIns="38100" bIns="38100" anchor="ctr"/>
          <a:lstStyle>
            <a:lvl1pPr algn="ctr">
              <a:defRPr kumimoji="0" sz="3000" normalizeH="0">
                <a:effectLst/>
                <a:latin typeface="Inter UI Bold"/>
                <a:ea typeface="Inter UI Bold"/>
                <a:cs typeface="Inter UI Bold"/>
                <a:sym typeface="Inter UI Regular Extra Bold"/>
              </a:defRPr>
            </a:lvl1pPr>
          </a:lstStyle>
          <a:p>
            <a:pPr marL="0" lvl="0" indent="0" algn="ctr" rtl="0" fontAlgn="auto" hangingPunct="0">
              <a:spcBef>
                <a:spcPts val="0"/>
              </a:spcBef>
              <a:buSzTx/>
              <a:buNone/>
            </a:pPr>
            <a:r>
              <a:rPr dirty="0"/>
              <a:t>1</a:t>
            </a:r>
          </a:p>
        </p:txBody>
      </p:sp>
      <p:sp>
        <p:nvSpPr>
          <p:cNvPr id="507" name="2"/>
          <p:cNvSpPr>
            <a:spLocks noGrp="1"/>
          </p:cNvSpPr>
          <p:nvPr>
            <p:ph type="body" sz="quarter" idx="28"/>
          </p:nvPr>
        </p:nvSpPr>
        <p:spPr>
          <a:xfrm>
            <a:off x="1879977" y="4995587"/>
            <a:ext cx="858990" cy="858990"/>
          </a:xfrm>
          <a:prstGeom prst="ellipse">
            <a:avLst/>
          </a:prstGeom>
          <a:ln w="25400">
            <a:solidFill>
              <a:srgbClr val="985DF1"/>
            </a:solidFill>
            <a:miter lim="400000"/>
          </a:ln>
        </p:spPr>
        <p:txBody>
          <a:bodyPr lIns="38100" tIns="38100" rIns="38100" bIns="38100" anchor="ctr"/>
          <a:lstStyle>
            <a:lvl1pPr algn="ctr">
              <a:defRPr kumimoji="0" sz="3000" normalizeH="0">
                <a:effectLst/>
                <a:latin typeface="Inter UI Bold"/>
                <a:ea typeface="Inter UI Bold"/>
                <a:cs typeface="Inter UI Bold"/>
              </a:defRPr>
            </a:lvl1pPr>
          </a:lstStyle>
          <a:p>
            <a:pPr marL="0" lvl="0" indent="0" algn="ctr" rtl="0" fontAlgn="auto" hangingPunct="0">
              <a:spcBef>
                <a:spcPts val="0"/>
              </a:spcBef>
              <a:buSzTx/>
              <a:buNone/>
            </a:pPr>
            <a:r>
              <a:t>2</a:t>
            </a:r>
          </a:p>
        </p:txBody>
      </p:sp>
      <p:sp>
        <p:nvSpPr>
          <p:cNvPr id="508" name="3"/>
          <p:cNvSpPr>
            <a:spLocks noGrp="1"/>
          </p:cNvSpPr>
          <p:nvPr>
            <p:ph type="body" sz="quarter" idx="29"/>
          </p:nvPr>
        </p:nvSpPr>
        <p:spPr>
          <a:xfrm>
            <a:off x="1879977" y="7713276"/>
            <a:ext cx="858990" cy="858990"/>
          </a:xfrm>
          <a:prstGeom prst="ellipse">
            <a:avLst/>
          </a:prstGeom>
          <a:ln w="25400">
            <a:solidFill>
              <a:srgbClr val="985DF1"/>
            </a:solidFill>
            <a:miter lim="400000"/>
          </a:ln>
        </p:spPr>
        <p:txBody>
          <a:bodyPr lIns="38100" tIns="38100" rIns="38100" bIns="38100" anchor="ctr"/>
          <a:lstStyle>
            <a:lvl1pPr algn="ctr">
              <a:defRPr kumimoji="0" sz="3000" normalizeH="0">
                <a:effectLst/>
                <a:latin typeface="Inter UI Bold"/>
                <a:ea typeface="Inter UI Bold"/>
                <a:cs typeface="Inter UI Bold"/>
              </a:defRPr>
            </a:lvl1pPr>
          </a:lstStyle>
          <a:p>
            <a:pPr marL="0" lvl="0" indent="0" algn="ctr" rtl="0" fontAlgn="auto" hangingPunct="0">
              <a:spcBef>
                <a:spcPts val="0"/>
              </a:spcBef>
              <a:buSzTx/>
              <a:buNone/>
            </a:pPr>
            <a:r>
              <a:t>3</a:t>
            </a:r>
          </a:p>
        </p:txBody>
      </p:sp>
      <p:sp>
        <p:nvSpPr>
          <p:cNvPr id="509" name="4"/>
          <p:cNvSpPr>
            <a:spLocks noGrp="1"/>
          </p:cNvSpPr>
          <p:nvPr>
            <p:ph type="body" sz="quarter" idx="30" hasCustomPrompt="1"/>
          </p:nvPr>
        </p:nvSpPr>
        <p:spPr>
          <a:xfrm>
            <a:off x="13057140" y="2246756"/>
            <a:ext cx="858991" cy="858991"/>
          </a:xfrm>
          <a:prstGeom prst="ellipse">
            <a:avLst/>
          </a:prstGeom>
          <a:ln w="25400">
            <a:solidFill>
              <a:srgbClr val="985DF1"/>
            </a:solidFill>
            <a:miter lim="400000"/>
          </a:ln>
        </p:spPr>
        <p:txBody>
          <a:bodyPr lIns="38100" tIns="38100" rIns="38100" bIns="38100" anchor="ctr"/>
          <a:lstStyle>
            <a:lvl1pPr>
              <a:defRPr kumimoji="0" sz="3000" normalizeH="0">
                <a:effectLst/>
                <a:latin typeface="Inter UI Bold"/>
                <a:ea typeface="Inter UI Bold"/>
                <a:cs typeface="Inter UI Bold"/>
              </a:defRPr>
            </a:lvl1pPr>
          </a:lstStyle>
          <a:p>
            <a:pPr marL="0" lvl="0" indent="0" algn="ctr" rtl="0" fontAlgn="auto" hangingPunct="0">
              <a:spcBef>
                <a:spcPts val="0"/>
              </a:spcBef>
              <a:buSzTx/>
              <a:buNone/>
            </a:pPr>
            <a:r>
              <a:rPr dirty="0"/>
              <a:t>5</a:t>
            </a:r>
          </a:p>
        </p:txBody>
      </p:sp>
      <p:sp>
        <p:nvSpPr>
          <p:cNvPr id="510" name="5"/>
          <p:cNvSpPr>
            <a:spLocks noGrp="1"/>
          </p:cNvSpPr>
          <p:nvPr>
            <p:ph type="body" sz="quarter" idx="31" hasCustomPrompt="1"/>
          </p:nvPr>
        </p:nvSpPr>
        <p:spPr>
          <a:xfrm>
            <a:off x="13057140" y="4995587"/>
            <a:ext cx="858991" cy="858990"/>
          </a:xfrm>
          <a:prstGeom prst="ellipse">
            <a:avLst/>
          </a:prstGeom>
          <a:ln w="25400">
            <a:solidFill>
              <a:srgbClr val="985DF1"/>
            </a:solidFill>
            <a:miter lim="400000"/>
          </a:ln>
        </p:spPr>
        <p:txBody>
          <a:bodyPr lIns="38100" tIns="38100" rIns="38100" bIns="38100" anchor="ctr"/>
          <a:lstStyle>
            <a:lvl1pPr>
              <a:defRPr kumimoji="0" sz="3000" normalizeH="0">
                <a:effectLst/>
                <a:latin typeface="Inter UI Bold"/>
                <a:ea typeface="Inter UI Bold"/>
                <a:cs typeface="Inter UI Bold"/>
              </a:defRPr>
            </a:lvl1pPr>
          </a:lstStyle>
          <a:p>
            <a:pPr marL="0" lvl="0" indent="0" algn="ctr" rtl="0" fontAlgn="auto" hangingPunct="0">
              <a:spcBef>
                <a:spcPts val="0"/>
              </a:spcBef>
              <a:buSzTx/>
              <a:buNone/>
            </a:pPr>
            <a:r>
              <a:rPr dirty="0"/>
              <a:t>6</a:t>
            </a:r>
          </a:p>
        </p:txBody>
      </p:sp>
      <p:sp>
        <p:nvSpPr>
          <p:cNvPr id="511" name="6"/>
          <p:cNvSpPr>
            <a:spLocks noGrp="1"/>
          </p:cNvSpPr>
          <p:nvPr>
            <p:ph type="body" sz="quarter" idx="32" hasCustomPrompt="1"/>
          </p:nvPr>
        </p:nvSpPr>
        <p:spPr>
          <a:xfrm>
            <a:off x="13057140" y="7713276"/>
            <a:ext cx="858991" cy="858990"/>
          </a:xfrm>
          <a:prstGeom prst="ellipse">
            <a:avLst/>
          </a:prstGeom>
          <a:ln w="25400">
            <a:solidFill>
              <a:srgbClr val="985DF1"/>
            </a:solidFill>
            <a:miter lim="400000"/>
          </a:ln>
        </p:spPr>
        <p:txBody>
          <a:bodyPr lIns="38100" tIns="38100" rIns="38100" bIns="38100" anchor="ctr"/>
          <a:lstStyle>
            <a:lvl1pPr>
              <a:defRPr kumimoji="0" sz="3000" normalizeH="0">
                <a:effectLst/>
                <a:latin typeface="Inter UI Bold"/>
                <a:ea typeface="Inter UI Bold"/>
                <a:cs typeface="Inter UI Bold"/>
              </a:defRPr>
            </a:lvl1pPr>
          </a:lstStyle>
          <a:p>
            <a:pPr marL="0" lvl="0" indent="0" algn="ctr" rtl="0" fontAlgn="auto" hangingPunct="0">
              <a:spcBef>
                <a:spcPts val="0"/>
              </a:spcBef>
              <a:buSzTx/>
              <a:buNone/>
            </a:pPr>
            <a:r>
              <a:rPr dirty="0"/>
              <a:t>7</a:t>
            </a:r>
          </a:p>
        </p:txBody>
      </p:sp>
      <p:sp>
        <p:nvSpPr>
          <p:cNvPr id="25" name="Title Text"/>
          <p:cNvSpPr txBox="1">
            <a:spLocks noGrp="1"/>
          </p:cNvSpPr>
          <p:nvPr>
            <p:ph type="body" sz="quarter" idx="13"/>
          </p:nvPr>
        </p:nvSpPr>
        <p:spPr>
          <a:xfrm>
            <a:off x="495300" y="564999"/>
            <a:ext cx="19444792" cy="731342"/>
          </a:xfrm>
          <a:prstGeom prst="rect">
            <a:avLst/>
          </a:prstGeom>
        </p:spPr>
        <p:txBody>
          <a:bodyPr anchor="b">
            <a:noAutofit/>
          </a:bodyPr>
          <a:lstStyle>
            <a:lvl1pPr marL="0" indent="0" defTabSz="457200">
              <a:lnSpc>
                <a:spcPct val="80000"/>
              </a:lnSpc>
              <a:spcBef>
                <a:spcPts val="0"/>
              </a:spcBef>
              <a:buSzTx/>
              <a:buNone/>
              <a:defRPr sz="4200" spc="-126">
                <a:effectLst/>
                <a:latin typeface="Inter UI Extra Bold" panose="020B0902040000000004" pitchFamily="34" charset="0"/>
                <a:ea typeface="Inter UI Extra Bold" panose="020B0902040000000004" pitchFamily="34" charset="0"/>
                <a:cs typeface="+mn-cs"/>
                <a:sym typeface="Inter UI Regular Extra Bold"/>
              </a:defRPr>
            </a:lvl1pPr>
          </a:lstStyle>
          <a:p>
            <a:r>
              <a:rPr dirty="0"/>
              <a:t>Title Text</a:t>
            </a:r>
          </a:p>
        </p:txBody>
      </p:sp>
      <p:sp>
        <p:nvSpPr>
          <p:cNvPr id="26" name="Title Text"/>
          <p:cNvSpPr txBox="1">
            <a:spLocks noGrp="1"/>
          </p:cNvSpPr>
          <p:nvPr>
            <p:ph type="body" sz="quarter" idx="14"/>
          </p:nvPr>
        </p:nvSpPr>
        <p:spPr>
          <a:xfrm>
            <a:off x="533400" y="272818"/>
            <a:ext cx="19444792" cy="325105"/>
          </a:xfrm>
          <a:prstGeom prst="rect">
            <a:avLst/>
          </a:prstGeom>
        </p:spPr>
        <p:txBody>
          <a:bodyPr>
            <a:noAutofit/>
          </a:bodyPr>
          <a:lstStyle>
            <a:lvl1pPr marL="0" indent="0">
              <a:spcBef>
                <a:spcPts val="0"/>
              </a:spcBef>
              <a:buSzTx/>
              <a:buNone/>
              <a:defRPr sz="1600" cap="all" spc="96">
                <a:solidFill>
                  <a:srgbClr val="FC8918"/>
                </a:solidFill>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Title Text</a:t>
            </a:r>
          </a:p>
        </p:txBody>
      </p:sp>
      <p:sp>
        <p:nvSpPr>
          <p:cNvPr id="50" name="Lorem Ipsum"/>
          <p:cNvSpPr txBox="1">
            <a:spLocks noGrp="1"/>
          </p:cNvSpPr>
          <p:nvPr>
            <p:ph type="body" sz="quarter" idx="33"/>
          </p:nvPr>
        </p:nvSpPr>
        <p:spPr>
          <a:xfrm>
            <a:off x="3205910" y="10457282"/>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Lorem Ipsum</a:t>
            </a:r>
          </a:p>
        </p:txBody>
      </p:sp>
      <p:sp>
        <p:nvSpPr>
          <p:cNvPr id="51" name="Lorem ipsum dolor sit amet, consectetur adipiscing elit. Nunc ullamcorper porttitor ullamcorper. Cras sem enim, aliquet in ex sit amet."/>
          <p:cNvSpPr txBox="1">
            <a:spLocks noGrp="1"/>
          </p:cNvSpPr>
          <p:nvPr>
            <p:ph type="body" sz="quarter" idx="34"/>
          </p:nvPr>
        </p:nvSpPr>
        <p:spPr>
          <a:xfrm>
            <a:off x="3231310" y="11244683"/>
            <a:ext cx="8055815"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rPr dirty="0" err="1"/>
              <a:t>Lorem</a:t>
            </a:r>
            <a:r>
              <a:rPr dirty="0"/>
              <a:t> </a:t>
            </a:r>
            <a:r>
              <a:rPr dirty="0" err="1"/>
              <a:t>ipsum</a:t>
            </a:r>
            <a:r>
              <a:rPr dirty="0"/>
              <a:t> dolor sit </a:t>
            </a:r>
            <a:r>
              <a:rPr dirty="0" err="1"/>
              <a:t>amet</a:t>
            </a:r>
            <a:r>
              <a:rPr dirty="0"/>
              <a:t>, </a:t>
            </a:r>
            <a:r>
              <a:rPr dirty="0" err="1"/>
              <a:t>consectetur</a:t>
            </a:r>
            <a:r>
              <a:rPr dirty="0"/>
              <a:t> </a:t>
            </a:r>
            <a:r>
              <a:rPr dirty="0" err="1"/>
              <a:t>adipiscing</a:t>
            </a:r>
            <a:r>
              <a:rPr dirty="0"/>
              <a:t> </a:t>
            </a:r>
            <a:r>
              <a:rPr dirty="0" err="1"/>
              <a:t>elit</a:t>
            </a:r>
            <a:r>
              <a:rPr dirty="0"/>
              <a:t>. </a:t>
            </a:r>
            <a:r>
              <a:rPr dirty="0" err="1"/>
              <a:t>Nunc</a:t>
            </a:r>
            <a:r>
              <a:rPr dirty="0"/>
              <a:t> </a:t>
            </a:r>
            <a:r>
              <a:rPr dirty="0" err="1"/>
              <a:t>ullamcorper</a:t>
            </a:r>
            <a:r>
              <a:rPr dirty="0"/>
              <a:t> </a:t>
            </a:r>
            <a:r>
              <a:rPr dirty="0" err="1"/>
              <a:t>porttitor</a:t>
            </a:r>
            <a:r>
              <a:rPr dirty="0"/>
              <a:t> </a:t>
            </a:r>
            <a:r>
              <a:rPr dirty="0" err="1"/>
              <a:t>ullamcorper</a:t>
            </a:r>
            <a:r>
              <a:rPr dirty="0"/>
              <a:t>. </a:t>
            </a:r>
            <a:r>
              <a:rPr dirty="0" err="1"/>
              <a:t>Cras</a:t>
            </a:r>
            <a:r>
              <a:rPr dirty="0"/>
              <a:t> </a:t>
            </a:r>
            <a:r>
              <a:rPr dirty="0" err="1"/>
              <a:t>sem</a:t>
            </a:r>
            <a:r>
              <a:rPr dirty="0"/>
              <a:t> </a:t>
            </a:r>
            <a:r>
              <a:rPr dirty="0" err="1"/>
              <a:t>enim</a:t>
            </a:r>
            <a:r>
              <a:rPr dirty="0"/>
              <a:t>, </a:t>
            </a:r>
            <a:r>
              <a:rPr dirty="0" err="1"/>
              <a:t>aliquet</a:t>
            </a:r>
            <a:r>
              <a:rPr dirty="0"/>
              <a:t> in ex sit </a:t>
            </a:r>
            <a:r>
              <a:rPr dirty="0" err="1"/>
              <a:t>amet</a:t>
            </a:r>
            <a:r>
              <a:rPr dirty="0"/>
              <a:t>.</a:t>
            </a:r>
          </a:p>
        </p:txBody>
      </p:sp>
      <p:sp>
        <p:nvSpPr>
          <p:cNvPr id="52" name="Lorem Ipsum"/>
          <p:cNvSpPr txBox="1">
            <a:spLocks noGrp="1"/>
          </p:cNvSpPr>
          <p:nvPr>
            <p:ph type="body" sz="quarter" idx="35"/>
          </p:nvPr>
        </p:nvSpPr>
        <p:spPr>
          <a:xfrm>
            <a:off x="14306874" y="10457282"/>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Lorem Ipsum</a:t>
            </a:r>
          </a:p>
        </p:txBody>
      </p:sp>
      <p:sp>
        <p:nvSpPr>
          <p:cNvPr id="53" name="Lorem ipsum dolor sit amet, consectetur adipiscing elit. Nunc ullamcorper porttitor ullamcorper. Cras sem enim, aliquet in ex sit amet."/>
          <p:cNvSpPr txBox="1">
            <a:spLocks noGrp="1"/>
          </p:cNvSpPr>
          <p:nvPr>
            <p:ph type="body" sz="quarter" idx="36"/>
          </p:nvPr>
        </p:nvSpPr>
        <p:spPr>
          <a:xfrm>
            <a:off x="14332274" y="11244683"/>
            <a:ext cx="8184826"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54" name="3"/>
          <p:cNvSpPr>
            <a:spLocks noGrp="1"/>
          </p:cNvSpPr>
          <p:nvPr>
            <p:ph type="body" sz="quarter" idx="37" hasCustomPrompt="1"/>
          </p:nvPr>
        </p:nvSpPr>
        <p:spPr>
          <a:xfrm>
            <a:off x="1879977" y="10427838"/>
            <a:ext cx="858990" cy="858990"/>
          </a:xfrm>
          <a:prstGeom prst="ellipse">
            <a:avLst/>
          </a:prstGeom>
          <a:ln w="25400">
            <a:solidFill>
              <a:srgbClr val="985DF1"/>
            </a:solidFill>
            <a:miter lim="400000"/>
          </a:ln>
        </p:spPr>
        <p:txBody>
          <a:bodyPr lIns="38100" tIns="38100" rIns="38100" bIns="38100" anchor="ctr"/>
          <a:lstStyle>
            <a:lvl1pPr algn="ctr">
              <a:defRPr kumimoji="0" sz="3000" normalizeH="0">
                <a:effectLst/>
                <a:latin typeface="Inter UI Bold"/>
                <a:ea typeface="Inter UI Bold"/>
                <a:cs typeface="Inter UI Bold"/>
              </a:defRPr>
            </a:lvl1pPr>
          </a:lstStyle>
          <a:p>
            <a:pPr marL="0" lvl="0" indent="0" algn="ctr" rtl="0" fontAlgn="auto" hangingPunct="0">
              <a:spcBef>
                <a:spcPts val="0"/>
              </a:spcBef>
              <a:buSzTx/>
              <a:buNone/>
            </a:pPr>
            <a:r>
              <a:rPr dirty="0"/>
              <a:t>4</a:t>
            </a:r>
          </a:p>
        </p:txBody>
      </p:sp>
      <p:sp>
        <p:nvSpPr>
          <p:cNvPr id="55" name="6"/>
          <p:cNvSpPr>
            <a:spLocks noGrp="1"/>
          </p:cNvSpPr>
          <p:nvPr>
            <p:ph type="body" sz="quarter" idx="38" hasCustomPrompt="1"/>
          </p:nvPr>
        </p:nvSpPr>
        <p:spPr>
          <a:xfrm>
            <a:off x="13057140" y="10427838"/>
            <a:ext cx="858991" cy="858990"/>
          </a:xfrm>
          <a:prstGeom prst="ellipse">
            <a:avLst/>
          </a:prstGeom>
          <a:ln w="25400">
            <a:solidFill>
              <a:srgbClr val="985DF1"/>
            </a:solidFill>
            <a:miter lim="400000"/>
          </a:ln>
        </p:spPr>
        <p:txBody>
          <a:bodyPr lIns="38100" tIns="38100" rIns="38100" bIns="38100" anchor="ctr"/>
          <a:lstStyle>
            <a:lvl1pPr>
              <a:defRPr kumimoji="0" sz="3000" normalizeH="0">
                <a:effectLst/>
                <a:latin typeface="Inter UI Bold"/>
                <a:ea typeface="Inter UI Bold"/>
                <a:cs typeface="Inter UI Bold"/>
              </a:defRPr>
            </a:lvl1pPr>
          </a:lstStyle>
          <a:p>
            <a:pPr marL="0" lvl="0" indent="0" algn="ctr" rtl="0" fontAlgn="auto" hangingPunct="0">
              <a:spcBef>
                <a:spcPts val="0"/>
              </a:spcBef>
              <a:buSzTx/>
              <a:buNone/>
            </a:pPr>
            <a:r>
              <a:rPr dirty="0"/>
              <a:t>8</a:t>
            </a:r>
          </a:p>
        </p:txBody>
      </p:sp>
    </p:spTree>
    <p:extLst>
      <p:ext uri="{BB962C8B-B14F-4D97-AF65-F5344CB8AC3E}">
        <p14:creationId xmlns:p14="http://schemas.microsoft.com/office/powerpoint/2010/main" val="4038492701"/>
      </p:ext>
    </p:extLst>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4 Image">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562" name="Image" descr="Image"/>
          <p:cNvPicPr>
            <a:picLocks noChangeAspect="1"/>
          </p:cNvPicPr>
          <p:nvPr/>
        </p:nvPicPr>
        <p:blipFill>
          <a:blip r:embed="rId2">
            <a:extLst/>
          </a:blip>
          <a:stretch>
            <a:fillRect/>
          </a:stretch>
        </p:blipFill>
        <p:spPr>
          <a:xfrm>
            <a:off x="20385374" y="498144"/>
            <a:ext cx="3439893" cy="458653"/>
          </a:xfrm>
          <a:prstGeom prst="rect">
            <a:avLst/>
          </a:prstGeom>
          <a:ln w="12700">
            <a:miter lim="400000"/>
          </a:ln>
        </p:spPr>
      </p:pic>
      <p:sp>
        <p:nvSpPr>
          <p:cNvPr id="563" name="Line"/>
          <p:cNvSpPr/>
          <p:nvPr/>
        </p:nvSpPr>
        <p:spPr>
          <a:xfrm>
            <a:off x="546100" y="1524000"/>
            <a:ext cx="23291800" cy="0"/>
          </a:xfrm>
          <a:prstGeom prst="line">
            <a:avLst/>
          </a:prstGeom>
          <a:ln w="38100">
            <a:solidFill>
              <a:srgbClr val="FFFFFF">
                <a:alpha val="8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566" name="Image"/>
          <p:cNvSpPr>
            <a:spLocks noGrp="1"/>
          </p:cNvSpPr>
          <p:nvPr>
            <p:ph type="pic" sz="quarter" idx="15"/>
          </p:nvPr>
        </p:nvSpPr>
        <p:spPr>
          <a:xfrm>
            <a:off x="1965942" y="3325299"/>
            <a:ext cx="2642046" cy="2642046"/>
          </a:xfrm>
          <a:prstGeom prst="rect">
            <a:avLst/>
          </a:prstGeom>
        </p:spPr>
        <p:txBody>
          <a:bodyPr lIns="91439" tIns="45719" rIns="91439" bIns="45719" anchor="t">
            <a:noAutofit/>
          </a:bodyPr>
          <a:lstStyle/>
          <a:p>
            <a:endParaRPr/>
          </a:p>
        </p:txBody>
      </p:sp>
      <p:sp>
        <p:nvSpPr>
          <p:cNvPr id="567" name="Add Title Here"/>
          <p:cNvSpPr txBox="1">
            <a:spLocks noGrp="1"/>
          </p:cNvSpPr>
          <p:nvPr>
            <p:ph type="body" sz="quarter" idx="16"/>
          </p:nvPr>
        </p:nvSpPr>
        <p:spPr>
          <a:xfrm>
            <a:off x="5376307" y="3325299"/>
            <a:ext cx="6215748" cy="486530"/>
          </a:xfrm>
          <a:prstGeom prst="rect">
            <a:avLst/>
          </a:prstGeom>
        </p:spPr>
        <p:txBody>
          <a:bodyPr lIns="0" tIns="0" rIns="0" bIns="0">
            <a:noAutofit/>
          </a:bodyPr>
          <a:lstStyle>
            <a:lvl1pPr marL="0" indent="0">
              <a:lnSpc>
                <a:spcPct val="110000"/>
              </a:lnSpc>
              <a:spcBef>
                <a:spcPts val="0"/>
              </a:spcBef>
              <a:buSzTx/>
              <a:buNone/>
              <a:defRPr sz="3400" spc="0">
                <a:latin typeface="Inter UI Bold"/>
                <a:ea typeface="Inter UI Bold"/>
                <a:cs typeface="Inter UI Bold"/>
                <a:sym typeface="Inter UI Bold"/>
              </a:defRPr>
            </a:lvl1pPr>
          </a:lstStyle>
          <a:p>
            <a:r>
              <a:t>Add Title Here</a:t>
            </a:r>
          </a:p>
        </p:txBody>
      </p:sp>
      <p:sp>
        <p:nvSpPr>
          <p:cNvPr id="568" name="Lorem of for ipsum randomised words our, don't look even night offer slightly beration be ration Lorem of for ipsum"/>
          <p:cNvSpPr txBox="1">
            <a:spLocks noGrp="1"/>
          </p:cNvSpPr>
          <p:nvPr>
            <p:ph type="body" sz="quarter" idx="17"/>
          </p:nvPr>
        </p:nvSpPr>
        <p:spPr>
          <a:xfrm>
            <a:off x="5376307" y="4269424"/>
            <a:ext cx="5943806" cy="1911734"/>
          </a:xfrm>
          <a:prstGeom prst="rect">
            <a:avLst/>
          </a:prstGeom>
        </p:spPr>
        <p:txBody>
          <a:bodyPr lIns="0" tIns="0" rIns="0" bIns="0" anchor="t">
            <a:noAutofit/>
          </a:bodyPr>
          <a:lstStyle>
            <a:lvl1pPr marL="0" indent="0" algn="ctr">
              <a:spcBef>
                <a:spcPts val="0"/>
              </a:spcBef>
              <a:buSzTx/>
              <a:buNone/>
              <a:defRPr sz="2800" spc="-28">
                <a:solidFill>
                  <a:srgbClr val="C3CBDA"/>
                </a:solidFill>
                <a:latin typeface="Inter UI Regular"/>
                <a:ea typeface="Inter UI Regular"/>
                <a:cs typeface="Inter UI Regular"/>
                <a:sym typeface="Inter UI Regular"/>
              </a:defRPr>
            </a:lvl1pPr>
          </a:lstStyle>
          <a:p>
            <a:r>
              <a:t>Lorem of for ipsum randomised words our, don't look even night offer slightly beration be ration Lorem of for ipsum</a:t>
            </a:r>
          </a:p>
        </p:txBody>
      </p:sp>
      <p:sp>
        <p:nvSpPr>
          <p:cNvPr id="569" name="Image"/>
          <p:cNvSpPr>
            <a:spLocks noGrp="1"/>
          </p:cNvSpPr>
          <p:nvPr>
            <p:ph type="pic" sz="quarter" idx="18"/>
          </p:nvPr>
        </p:nvSpPr>
        <p:spPr>
          <a:xfrm>
            <a:off x="1965942" y="7534842"/>
            <a:ext cx="2642046" cy="2642046"/>
          </a:xfrm>
          <a:prstGeom prst="rect">
            <a:avLst/>
          </a:prstGeom>
        </p:spPr>
        <p:txBody>
          <a:bodyPr lIns="91439" tIns="45719" rIns="91439" bIns="45719" anchor="t">
            <a:noAutofit/>
          </a:bodyPr>
          <a:lstStyle/>
          <a:p>
            <a:endParaRPr/>
          </a:p>
        </p:txBody>
      </p:sp>
      <p:sp>
        <p:nvSpPr>
          <p:cNvPr id="570" name="Add Title Here"/>
          <p:cNvSpPr txBox="1">
            <a:spLocks noGrp="1"/>
          </p:cNvSpPr>
          <p:nvPr>
            <p:ph type="body" sz="quarter" idx="19"/>
          </p:nvPr>
        </p:nvSpPr>
        <p:spPr>
          <a:xfrm>
            <a:off x="5376307" y="7534842"/>
            <a:ext cx="6215748" cy="486530"/>
          </a:xfrm>
          <a:prstGeom prst="rect">
            <a:avLst/>
          </a:prstGeom>
        </p:spPr>
        <p:txBody>
          <a:bodyPr lIns="0" tIns="0" rIns="0" bIns="0">
            <a:noAutofit/>
          </a:bodyPr>
          <a:lstStyle>
            <a:lvl1pPr marL="0" indent="0">
              <a:lnSpc>
                <a:spcPct val="110000"/>
              </a:lnSpc>
              <a:spcBef>
                <a:spcPts val="0"/>
              </a:spcBef>
              <a:buSzTx/>
              <a:buNone/>
              <a:defRPr sz="3400" spc="0">
                <a:latin typeface="Inter UI Bold"/>
                <a:ea typeface="Inter UI Bold"/>
                <a:cs typeface="Inter UI Bold"/>
                <a:sym typeface="Inter UI Bold"/>
              </a:defRPr>
            </a:lvl1pPr>
          </a:lstStyle>
          <a:p>
            <a:r>
              <a:t>Add Title Here</a:t>
            </a:r>
          </a:p>
        </p:txBody>
      </p:sp>
      <p:sp>
        <p:nvSpPr>
          <p:cNvPr id="571" name="Lorem of for ipsum randomised words our, don't look even night offer slightly beration be ration Lorem of for ipsum"/>
          <p:cNvSpPr txBox="1">
            <a:spLocks noGrp="1"/>
          </p:cNvSpPr>
          <p:nvPr>
            <p:ph type="body" sz="quarter" idx="20"/>
          </p:nvPr>
        </p:nvSpPr>
        <p:spPr>
          <a:xfrm>
            <a:off x="5376307" y="8478966"/>
            <a:ext cx="5943806" cy="1911735"/>
          </a:xfrm>
          <a:prstGeom prst="rect">
            <a:avLst/>
          </a:prstGeom>
        </p:spPr>
        <p:txBody>
          <a:bodyPr lIns="0" tIns="0" rIns="0" bIns="0" anchor="t">
            <a:noAutofit/>
          </a:bodyPr>
          <a:lstStyle>
            <a:lvl1pPr marL="0" indent="0" algn="ctr">
              <a:spcBef>
                <a:spcPts val="0"/>
              </a:spcBef>
              <a:buSzTx/>
              <a:buNone/>
              <a:defRPr sz="2800" spc="-28">
                <a:solidFill>
                  <a:srgbClr val="C3CBDA"/>
                </a:solidFill>
                <a:latin typeface="Inter UI Regular"/>
                <a:ea typeface="Inter UI Regular"/>
                <a:cs typeface="Inter UI Regular"/>
                <a:sym typeface="Inter UI Regular"/>
              </a:defRPr>
            </a:lvl1pPr>
          </a:lstStyle>
          <a:p>
            <a:r>
              <a:t>Lorem of for ipsum randomised words our, don't look even night offer slightly beration be ration Lorem of for ipsum</a:t>
            </a:r>
          </a:p>
        </p:txBody>
      </p:sp>
      <p:sp>
        <p:nvSpPr>
          <p:cNvPr id="572" name="Image"/>
          <p:cNvSpPr>
            <a:spLocks noGrp="1"/>
          </p:cNvSpPr>
          <p:nvPr>
            <p:ph type="pic" sz="quarter" idx="21"/>
          </p:nvPr>
        </p:nvSpPr>
        <p:spPr>
          <a:xfrm>
            <a:off x="12791945" y="3325299"/>
            <a:ext cx="2642046" cy="2642046"/>
          </a:xfrm>
          <a:prstGeom prst="rect">
            <a:avLst/>
          </a:prstGeom>
        </p:spPr>
        <p:txBody>
          <a:bodyPr lIns="91439" tIns="45719" rIns="91439" bIns="45719" anchor="t">
            <a:noAutofit/>
          </a:bodyPr>
          <a:lstStyle/>
          <a:p>
            <a:endParaRPr/>
          </a:p>
        </p:txBody>
      </p:sp>
      <p:sp>
        <p:nvSpPr>
          <p:cNvPr id="573" name="Add Title Here"/>
          <p:cNvSpPr txBox="1">
            <a:spLocks noGrp="1"/>
          </p:cNvSpPr>
          <p:nvPr>
            <p:ph type="body" sz="quarter" idx="22"/>
          </p:nvPr>
        </p:nvSpPr>
        <p:spPr>
          <a:xfrm>
            <a:off x="16202310" y="3325299"/>
            <a:ext cx="6215748" cy="486530"/>
          </a:xfrm>
          <a:prstGeom prst="rect">
            <a:avLst/>
          </a:prstGeom>
        </p:spPr>
        <p:txBody>
          <a:bodyPr lIns="0" tIns="0" rIns="0" bIns="0">
            <a:noAutofit/>
          </a:bodyPr>
          <a:lstStyle>
            <a:lvl1pPr marL="0" indent="0">
              <a:lnSpc>
                <a:spcPct val="110000"/>
              </a:lnSpc>
              <a:spcBef>
                <a:spcPts val="0"/>
              </a:spcBef>
              <a:buSzTx/>
              <a:buNone/>
              <a:defRPr sz="3400" spc="0">
                <a:latin typeface="Inter UI Bold"/>
                <a:ea typeface="Inter UI Bold"/>
                <a:cs typeface="Inter UI Bold"/>
                <a:sym typeface="Inter UI Bold"/>
              </a:defRPr>
            </a:lvl1pPr>
          </a:lstStyle>
          <a:p>
            <a:r>
              <a:t>Add Title Here</a:t>
            </a:r>
          </a:p>
        </p:txBody>
      </p:sp>
      <p:sp>
        <p:nvSpPr>
          <p:cNvPr id="574" name="Lorem of for ipsum randomised words our, don't look even night offer slightly beration be ration Lorem of for ipsum"/>
          <p:cNvSpPr txBox="1">
            <a:spLocks noGrp="1"/>
          </p:cNvSpPr>
          <p:nvPr>
            <p:ph type="body" sz="quarter" idx="23"/>
          </p:nvPr>
        </p:nvSpPr>
        <p:spPr>
          <a:xfrm>
            <a:off x="16202310" y="4269423"/>
            <a:ext cx="6045405" cy="1911735"/>
          </a:xfrm>
          <a:prstGeom prst="rect">
            <a:avLst/>
          </a:prstGeom>
        </p:spPr>
        <p:txBody>
          <a:bodyPr lIns="0" tIns="0" rIns="0" bIns="0" anchor="t">
            <a:noAutofit/>
          </a:bodyPr>
          <a:lstStyle>
            <a:lvl1pPr marL="0" indent="0" algn="ctr">
              <a:spcBef>
                <a:spcPts val="0"/>
              </a:spcBef>
              <a:buSzTx/>
              <a:buNone/>
              <a:defRPr sz="2800" spc="-28">
                <a:solidFill>
                  <a:srgbClr val="C3CBDA"/>
                </a:solidFill>
                <a:latin typeface="Inter UI Regular"/>
                <a:ea typeface="Inter UI Regular"/>
                <a:cs typeface="Inter UI Regular"/>
                <a:sym typeface="Inter UI Regular"/>
              </a:defRPr>
            </a:lvl1pPr>
          </a:lstStyle>
          <a:p>
            <a:r>
              <a:t>Lorem of for ipsum randomised words our, don't look even night offer slightly beration be ration Lorem of for ipsum</a:t>
            </a:r>
          </a:p>
        </p:txBody>
      </p:sp>
      <p:sp>
        <p:nvSpPr>
          <p:cNvPr id="575" name="Image"/>
          <p:cNvSpPr>
            <a:spLocks noGrp="1"/>
          </p:cNvSpPr>
          <p:nvPr>
            <p:ph type="pic" sz="quarter" idx="24"/>
          </p:nvPr>
        </p:nvSpPr>
        <p:spPr>
          <a:xfrm>
            <a:off x="12791945" y="7534842"/>
            <a:ext cx="2642046" cy="2642046"/>
          </a:xfrm>
          <a:prstGeom prst="rect">
            <a:avLst/>
          </a:prstGeom>
        </p:spPr>
        <p:txBody>
          <a:bodyPr lIns="91439" tIns="45719" rIns="91439" bIns="45719" anchor="t">
            <a:noAutofit/>
          </a:bodyPr>
          <a:lstStyle/>
          <a:p>
            <a:endParaRPr/>
          </a:p>
        </p:txBody>
      </p:sp>
      <p:sp>
        <p:nvSpPr>
          <p:cNvPr id="576" name="Add Title Here"/>
          <p:cNvSpPr txBox="1">
            <a:spLocks noGrp="1"/>
          </p:cNvSpPr>
          <p:nvPr>
            <p:ph type="body" sz="quarter" idx="25"/>
          </p:nvPr>
        </p:nvSpPr>
        <p:spPr>
          <a:xfrm>
            <a:off x="16202310" y="7534842"/>
            <a:ext cx="6215748" cy="486530"/>
          </a:xfrm>
          <a:prstGeom prst="rect">
            <a:avLst/>
          </a:prstGeom>
        </p:spPr>
        <p:txBody>
          <a:bodyPr lIns="0" tIns="0" rIns="0" bIns="0">
            <a:noAutofit/>
          </a:bodyPr>
          <a:lstStyle>
            <a:lvl1pPr marL="0" indent="0">
              <a:lnSpc>
                <a:spcPct val="110000"/>
              </a:lnSpc>
              <a:spcBef>
                <a:spcPts val="0"/>
              </a:spcBef>
              <a:buSzTx/>
              <a:buNone/>
              <a:defRPr sz="3400" spc="0">
                <a:latin typeface="Inter UI Bold"/>
                <a:ea typeface="Inter UI Bold"/>
                <a:cs typeface="Inter UI Bold"/>
                <a:sym typeface="Inter UI Bold"/>
              </a:defRPr>
            </a:lvl1pPr>
          </a:lstStyle>
          <a:p>
            <a:r>
              <a:t>Add Title Here</a:t>
            </a:r>
          </a:p>
        </p:txBody>
      </p:sp>
      <p:sp>
        <p:nvSpPr>
          <p:cNvPr id="577" name="Lorem of for ipsum randomised words our, don't look even night offer slightly beration be ration Lorem of for ipsum"/>
          <p:cNvSpPr txBox="1">
            <a:spLocks noGrp="1"/>
          </p:cNvSpPr>
          <p:nvPr>
            <p:ph type="body" sz="quarter" idx="26"/>
          </p:nvPr>
        </p:nvSpPr>
        <p:spPr>
          <a:xfrm>
            <a:off x="16202310" y="8478966"/>
            <a:ext cx="6045405" cy="1911735"/>
          </a:xfrm>
          <a:prstGeom prst="rect">
            <a:avLst/>
          </a:prstGeom>
        </p:spPr>
        <p:txBody>
          <a:bodyPr lIns="0" tIns="0" rIns="0" bIns="0" anchor="t">
            <a:noAutofit/>
          </a:bodyPr>
          <a:lstStyle>
            <a:lvl1pPr marL="0" indent="0" algn="ctr">
              <a:spcBef>
                <a:spcPts val="0"/>
              </a:spcBef>
              <a:buSzTx/>
              <a:buNone/>
              <a:defRPr sz="2800" spc="-28">
                <a:solidFill>
                  <a:srgbClr val="C3CBDA"/>
                </a:solidFill>
                <a:latin typeface="Inter UI Regular"/>
                <a:ea typeface="Inter UI Regular"/>
                <a:cs typeface="Inter UI Regular"/>
                <a:sym typeface="Inter UI Regular"/>
              </a:defRPr>
            </a:lvl1pPr>
          </a:lstStyle>
          <a:p>
            <a:r>
              <a:t>Lorem of for ipsum randomised words our, don't look even night offer slightly beration be ration Lorem of for ipsum</a:t>
            </a:r>
          </a:p>
        </p:txBody>
      </p:sp>
      <p:sp>
        <p:nvSpPr>
          <p:cNvPr id="19" name="Title Text"/>
          <p:cNvSpPr txBox="1">
            <a:spLocks noGrp="1"/>
          </p:cNvSpPr>
          <p:nvPr>
            <p:ph type="body" sz="quarter" idx="13"/>
          </p:nvPr>
        </p:nvSpPr>
        <p:spPr>
          <a:xfrm>
            <a:off x="495300" y="564999"/>
            <a:ext cx="19444792" cy="731342"/>
          </a:xfrm>
          <a:prstGeom prst="rect">
            <a:avLst/>
          </a:prstGeom>
        </p:spPr>
        <p:txBody>
          <a:bodyPr anchor="b">
            <a:noAutofit/>
          </a:bodyPr>
          <a:lstStyle>
            <a:lvl1pPr marL="0" indent="0" defTabSz="457200">
              <a:lnSpc>
                <a:spcPct val="80000"/>
              </a:lnSpc>
              <a:spcBef>
                <a:spcPts val="0"/>
              </a:spcBef>
              <a:buSzTx/>
              <a:buNone/>
              <a:defRPr sz="4200" spc="-126">
                <a:effectLst/>
                <a:latin typeface="Inter UI Extra Bold" panose="020B0902040000000004" pitchFamily="34" charset="0"/>
                <a:ea typeface="Inter UI Extra Bold" panose="020B0902040000000004" pitchFamily="34" charset="0"/>
                <a:cs typeface="+mn-cs"/>
                <a:sym typeface="Inter UI Regular Extra Bold"/>
              </a:defRPr>
            </a:lvl1pPr>
          </a:lstStyle>
          <a:p>
            <a:r>
              <a:rPr dirty="0"/>
              <a:t>Title Text</a:t>
            </a:r>
          </a:p>
        </p:txBody>
      </p:sp>
      <p:sp>
        <p:nvSpPr>
          <p:cNvPr id="20" name="Title Text"/>
          <p:cNvSpPr txBox="1">
            <a:spLocks noGrp="1"/>
          </p:cNvSpPr>
          <p:nvPr>
            <p:ph type="body" sz="quarter" idx="14"/>
          </p:nvPr>
        </p:nvSpPr>
        <p:spPr>
          <a:xfrm>
            <a:off x="533400" y="272818"/>
            <a:ext cx="19444792" cy="325105"/>
          </a:xfrm>
          <a:prstGeom prst="rect">
            <a:avLst/>
          </a:prstGeom>
        </p:spPr>
        <p:txBody>
          <a:bodyPr>
            <a:noAutofit/>
          </a:bodyPr>
          <a:lstStyle>
            <a:lvl1pPr marL="0" indent="0">
              <a:spcBef>
                <a:spcPts val="0"/>
              </a:spcBef>
              <a:buSzTx/>
              <a:buNone/>
              <a:defRPr sz="1600" cap="all" spc="96">
                <a:solidFill>
                  <a:srgbClr val="FC8918"/>
                </a:solidFill>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Title Text</a:t>
            </a: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Big image survey">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643" name="Image" descr="Image"/>
          <p:cNvPicPr>
            <a:picLocks noChangeAspect="1"/>
          </p:cNvPicPr>
          <p:nvPr/>
        </p:nvPicPr>
        <p:blipFill>
          <a:blip r:embed="rId2">
            <a:extLst/>
          </a:blip>
          <a:stretch>
            <a:fillRect/>
          </a:stretch>
        </p:blipFill>
        <p:spPr>
          <a:xfrm>
            <a:off x="20385374" y="498144"/>
            <a:ext cx="3439893" cy="458653"/>
          </a:xfrm>
          <a:prstGeom prst="rect">
            <a:avLst/>
          </a:prstGeom>
          <a:ln w="12700">
            <a:miter lim="400000"/>
          </a:ln>
        </p:spPr>
      </p:pic>
      <p:sp>
        <p:nvSpPr>
          <p:cNvPr id="644" name="Line"/>
          <p:cNvSpPr/>
          <p:nvPr/>
        </p:nvSpPr>
        <p:spPr>
          <a:xfrm>
            <a:off x="546100" y="1524000"/>
            <a:ext cx="23291800" cy="0"/>
          </a:xfrm>
          <a:prstGeom prst="line">
            <a:avLst/>
          </a:prstGeom>
          <a:ln w="38100">
            <a:solidFill>
              <a:srgbClr val="FFFFFF">
                <a:alpha val="8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647" name="Gender data survey of lorem ipsum"/>
          <p:cNvSpPr txBox="1">
            <a:spLocks noGrp="1"/>
          </p:cNvSpPr>
          <p:nvPr>
            <p:ph type="body" sz="quarter" idx="15"/>
          </p:nvPr>
        </p:nvSpPr>
        <p:spPr>
          <a:xfrm>
            <a:off x="12199937" y="2638730"/>
            <a:ext cx="10327133" cy="2590801"/>
          </a:xfrm>
          <a:prstGeom prst="rect">
            <a:avLst/>
          </a:prstGeom>
        </p:spPr>
        <p:txBody>
          <a:bodyPr>
            <a:spAutoFit/>
          </a:bodyPr>
          <a:lstStyle/>
          <a:p>
            <a:pPr marL="0" indent="0">
              <a:spcBef>
                <a:spcPts val="0"/>
              </a:spcBef>
              <a:buSzTx/>
              <a:buNone/>
              <a:defRPr sz="8200" spc="-164">
                <a:latin typeface="Inter UI Black"/>
                <a:ea typeface="Inter UI Black"/>
                <a:cs typeface="Inter UI Black"/>
                <a:sym typeface="Inter UI Black"/>
              </a:defRPr>
            </a:pPr>
            <a:r>
              <a:t>Gender data survey of lorem ipsum</a:t>
            </a:r>
          </a:p>
        </p:txBody>
      </p:sp>
      <p:sp>
        <p:nvSpPr>
          <p:cNvPr id="648" name="Lorem Ipsum is not simply random text. It has roots in a lot kind simple of piece of classical. variazioni dei passaggi del Lorem Ipsum ontract exceed the economic Lorem Ipsum is not simply random."/>
          <p:cNvSpPr txBox="1">
            <a:spLocks noGrp="1"/>
          </p:cNvSpPr>
          <p:nvPr>
            <p:ph type="body" sz="quarter" idx="16"/>
          </p:nvPr>
        </p:nvSpPr>
        <p:spPr>
          <a:xfrm>
            <a:off x="12209462" y="5714999"/>
            <a:ext cx="10308083" cy="2286001"/>
          </a:xfrm>
          <a:prstGeom prst="rect">
            <a:avLst/>
          </a:prstGeom>
        </p:spPr>
        <p:txBody>
          <a:bodyPr>
            <a:spAutoFit/>
          </a:bodyPr>
          <a:lstStyle>
            <a:lvl1pPr marL="0" indent="0">
              <a:spcBef>
                <a:spcPts val="0"/>
              </a:spcBef>
              <a:buSzTx/>
              <a:buNone/>
              <a:defRPr sz="3000" spc="-59">
                <a:solidFill>
                  <a:srgbClr val="C3CBDA"/>
                </a:solidFill>
                <a:latin typeface="Inter UI Regular"/>
                <a:ea typeface="Inter UI Regular"/>
                <a:cs typeface="Inter UI Regular"/>
                <a:sym typeface="Inter UI Regular"/>
              </a:defRPr>
            </a:lvl1pPr>
          </a:lstStyle>
          <a:p>
            <a:r>
              <a:t>Lorem Ipsum is not simply random text. It has roots in a lot kind simple of piece of classical. variazioni dei passaggi del Lorem Ipsum ontract exceed the economic Lorem Ipsum is not simply random. </a:t>
            </a:r>
          </a:p>
        </p:txBody>
      </p:sp>
      <p:sp>
        <p:nvSpPr>
          <p:cNvPr id="649" name="Rounded Rectangle"/>
          <p:cNvSpPr>
            <a:spLocks noGrp="1"/>
          </p:cNvSpPr>
          <p:nvPr>
            <p:ph type="body" sz="quarter" idx="17"/>
          </p:nvPr>
        </p:nvSpPr>
        <p:spPr>
          <a:xfrm>
            <a:off x="12204700" y="8925992"/>
            <a:ext cx="4699692" cy="784301"/>
          </a:xfrm>
          <a:prstGeom prst="roundRect">
            <a:avLst>
              <a:gd name="adj" fmla="val 8333"/>
            </a:avLst>
          </a:prstGeom>
          <a:ln w="25400">
            <a:solidFill>
              <a:srgbClr val="985DF1"/>
            </a:solidFill>
          </a:ln>
        </p:spPr>
        <p:txBody>
          <a:bodyPr>
            <a:noAutofit/>
          </a:bodyPr>
          <a:lstStyle/>
          <a:p>
            <a:pPr marL="0" indent="0" defTabSz="457200">
              <a:lnSpc>
                <a:spcPct val="80000"/>
              </a:lnSpc>
              <a:spcBef>
                <a:spcPts val="0"/>
              </a:spcBef>
              <a:buSzTx/>
              <a:buNone/>
              <a:defRPr sz="4200" spc="-126">
                <a:effectLst>
                  <a:outerShdw blurRad="1270000" dist="101600" dir="18900000" rotWithShape="0">
                    <a:srgbClr val="000000">
                      <a:alpha val="80000"/>
                    </a:srgbClr>
                  </a:outerShdw>
                </a:effectLst>
                <a:latin typeface="Inter UI Bold"/>
                <a:ea typeface="Inter UI Bold"/>
                <a:cs typeface="Inter UI Bold"/>
                <a:sym typeface="Inter UI Bold"/>
              </a:defRPr>
            </a:pPr>
            <a:endParaRPr/>
          </a:p>
        </p:txBody>
      </p:sp>
      <p:sp>
        <p:nvSpPr>
          <p:cNvPr id="650" name="Rectangle"/>
          <p:cNvSpPr>
            <a:spLocks noGrp="1"/>
          </p:cNvSpPr>
          <p:nvPr>
            <p:ph type="body" sz="quarter" idx="18"/>
          </p:nvPr>
        </p:nvSpPr>
        <p:spPr>
          <a:xfrm>
            <a:off x="15373394" y="8921229"/>
            <a:ext cx="1523061" cy="783289"/>
          </a:xfrm>
          <a:prstGeom prst="rect">
            <a:avLst/>
          </a:prstGeom>
          <a:solidFill>
            <a:srgbClr val="985DF1"/>
          </a:solidFill>
        </p:spPr>
        <p:txBody>
          <a:bodyPr>
            <a:noAutofit/>
          </a:bodyPr>
          <a:lstStyle/>
          <a:p>
            <a:pPr marL="0" indent="0" defTabSz="457200">
              <a:lnSpc>
                <a:spcPct val="80000"/>
              </a:lnSpc>
              <a:spcBef>
                <a:spcPts val="0"/>
              </a:spcBef>
              <a:buSzTx/>
              <a:buNone/>
              <a:defRPr sz="4200" spc="-126">
                <a:effectLst>
                  <a:outerShdw blurRad="38100" dist="12700" dir="5400000" rotWithShape="0">
                    <a:srgbClr val="000000">
                      <a:alpha val="50000"/>
                    </a:srgbClr>
                  </a:outerShdw>
                </a:effectLst>
                <a:latin typeface="Inter UI Bold"/>
                <a:ea typeface="Inter UI Bold"/>
                <a:cs typeface="Inter UI Bold"/>
                <a:sym typeface="Inter UI Bold"/>
              </a:defRPr>
            </a:pPr>
            <a:endParaRPr/>
          </a:p>
        </p:txBody>
      </p:sp>
      <p:sp>
        <p:nvSpPr>
          <p:cNvPr id="651" name="25%"/>
          <p:cNvSpPr txBox="1">
            <a:spLocks noGrp="1"/>
          </p:cNvSpPr>
          <p:nvPr>
            <p:ph type="body" sz="quarter" idx="19"/>
          </p:nvPr>
        </p:nvSpPr>
        <p:spPr>
          <a:xfrm>
            <a:off x="15575480" y="8918666"/>
            <a:ext cx="1173382" cy="812801"/>
          </a:xfrm>
          <a:prstGeom prst="rect">
            <a:avLst/>
          </a:prstGeom>
        </p:spPr>
        <p:txBody>
          <a:bodyPr>
            <a:spAutoFit/>
          </a:bodyPr>
          <a:lstStyle>
            <a:lvl1pPr marL="0" indent="0">
              <a:lnSpc>
                <a:spcPct val="120000"/>
              </a:lnSpc>
              <a:spcBef>
                <a:spcPts val="0"/>
              </a:spcBef>
              <a:buSzTx/>
              <a:buNone/>
              <a:defRPr sz="4000" spc="0">
                <a:latin typeface="Inter UI Regular"/>
                <a:ea typeface="Inter UI Regular"/>
                <a:cs typeface="Inter UI Regular"/>
                <a:sym typeface="Inter UI Regular"/>
              </a:defRPr>
            </a:lvl1pPr>
          </a:lstStyle>
          <a:p>
            <a:pPr>
              <a:defRPr>
                <a:latin typeface="Inter UI Bold"/>
                <a:ea typeface="Inter UI Bold"/>
                <a:cs typeface="Inter UI Bold"/>
                <a:sym typeface="Inter UI Bold"/>
              </a:defRPr>
            </a:pPr>
            <a:r>
              <a:rPr>
                <a:latin typeface="Inter UI Regular"/>
                <a:ea typeface="Inter UI Regular"/>
                <a:cs typeface="Inter UI Regular"/>
                <a:sym typeface="Inter UI Regular"/>
              </a:rPr>
              <a:t>25%</a:t>
            </a:r>
          </a:p>
        </p:txBody>
      </p:sp>
      <p:sp>
        <p:nvSpPr>
          <p:cNvPr id="652" name="MAN"/>
          <p:cNvSpPr txBox="1">
            <a:spLocks noGrp="1"/>
          </p:cNvSpPr>
          <p:nvPr>
            <p:ph type="body" sz="quarter" idx="20"/>
          </p:nvPr>
        </p:nvSpPr>
        <p:spPr>
          <a:xfrm>
            <a:off x="13194667" y="9002970"/>
            <a:ext cx="1153627" cy="622301"/>
          </a:xfrm>
          <a:prstGeom prst="rect">
            <a:avLst/>
          </a:prstGeom>
        </p:spPr>
        <p:txBody>
          <a:bodyPr wrap="none">
            <a:spAutoFit/>
          </a:bodyPr>
          <a:lstStyle>
            <a:lvl1pPr marL="0" indent="0" algn="ctr">
              <a:spcBef>
                <a:spcPts val="0"/>
              </a:spcBef>
              <a:buSzTx/>
              <a:buNone/>
              <a:defRPr sz="3400" spc="0">
                <a:latin typeface="Inter UI Bold"/>
                <a:ea typeface="Inter UI Bold"/>
                <a:cs typeface="Inter UI Bold"/>
                <a:sym typeface="Inter UI Bold"/>
              </a:defRPr>
            </a:lvl1pPr>
          </a:lstStyle>
          <a:p>
            <a:r>
              <a:t>MAN</a:t>
            </a:r>
          </a:p>
        </p:txBody>
      </p:sp>
      <p:sp>
        <p:nvSpPr>
          <p:cNvPr id="653" name="Rounded Rectangle"/>
          <p:cNvSpPr>
            <a:spLocks noGrp="1"/>
          </p:cNvSpPr>
          <p:nvPr>
            <p:ph type="body" sz="quarter" idx="21"/>
          </p:nvPr>
        </p:nvSpPr>
        <p:spPr>
          <a:xfrm>
            <a:off x="17628514" y="8949570"/>
            <a:ext cx="4699693" cy="784301"/>
          </a:xfrm>
          <a:prstGeom prst="roundRect">
            <a:avLst>
              <a:gd name="adj" fmla="val 8333"/>
            </a:avLst>
          </a:prstGeom>
          <a:ln w="25400">
            <a:solidFill>
              <a:srgbClr val="985DF1"/>
            </a:solidFill>
          </a:ln>
        </p:spPr>
        <p:txBody>
          <a:bodyPr>
            <a:noAutofit/>
          </a:bodyPr>
          <a:lstStyle/>
          <a:p>
            <a:pPr marL="0" indent="0" defTabSz="457200">
              <a:lnSpc>
                <a:spcPct val="80000"/>
              </a:lnSpc>
              <a:spcBef>
                <a:spcPts val="0"/>
              </a:spcBef>
              <a:buSzTx/>
              <a:buNone/>
              <a:defRPr sz="4200" spc="-126">
                <a:effectLst>
                  <a:outerShdw blurRad="1270000" dist="101600" dir="18900000" rotWithShape="0">
                    <a:srgbClr val="000000">
                      <a:alpha val="80000"/>
                    </a:srgbClr>
                  </a:outerShdw>
                </a:effectLst>
                <a:latin typeface="Inter UI Bold"/>
                <a:ea typeface="Inter UI Bold"/>
                <a:cs typeface="Inter UI Bold"/>
                <a:sym typeface="Inter UI Bold"/>
              </a:defRPr>
            </a:pPr>
            <a:endParaRPr/>
          </a:p>
        </p:txBody>
      </p:sp>
      <p:sp>
        <p:nvSpPr>
          <p:cNvPr id="654" name="Rectangle"/>
          <p:cNvSpPr>
            <a:spLocks noGrp="1"/>
          </p:cNvSpPr>
          <p:nvPr>
            <p:ph type="body" sz="quarter" idx="22"/>
          </p:nvPr>
        </p:nvSpPr>
        <p:spPr>
          <a:xfrm>
            <a:off x="20800384" y="8950583"/>
            <a:ext cx="1523061" cy="783289"/>
          </a:xfrm>
          <a:prstGeom prst="rect">
            <a:avLst/>
          </a:prstGeom>
          <a:solidFill>
            <a:srgbClr val="5A80FC"/>
          </a:solidFill>
        </p:spPr>
        <p:txBody>
          <a:bodyPr>
            <a:noAutofit/>
          </a:bodyPr>
          <a:lstStyle/>
          <a:p>
            <a:pPr marL="0" indent="0" defTabSz="457200">
              <a:lnSpc>
                <a:spcPct val="80000"/>
              </a:lnSpc>
              <a:spcBef>
                <a:spcPts val="0"/>
              </a:spcBef>
              <a:buSzTx/>
              <a:buNone/>
              <a:defRPr sz="4200" spc="-126">
                <a:effectLst>
                  <a:outerShdw blurRad="1270000" dist="101600" dir="18900000" rotWithShape="0">
                    <a:srgbClr val="000000">
                      <a:alpha val="80000"/>
                    </a:srgbClr>
                  </a:outerShdw>
                </a:effectLst>
                <a:latin typeface="Inter UI Bold"/>
                <a:ea typeface="Inter UI Bold"/>
                <a:cs typeface="Inter UI Bold"/>
                <a:sym typeface="Inter UI Bold"/>
              </a:defRPr>
            </a:pPr>
            <a:endParaRPr/>
          </a:p>
        </p:txBody>
      </p:sp>
      <p:sp>
        <p:nvSpPr>
          <p:cNvPr id="655" name="30%"/>
          <p:cNvSpPr txBox="1">
            <a:spLocks noGrp="1"/>
          </p:cNvSpPr>
          <p:nvPr>
            <p:ph type="body" sz="quarter" idx="23"/>
          </p:nvPr>
        </p:nvSpPr>
        <p:spPr>
          <a:xfrm>
            <a:off x="20983717" y="8918666"/>
            <a:ext cx="1210887" cy="812801"/>
          </a:xfrm>
          <a:prstGeom prst="rect">
            <a:avLst/>
          </a:prstGeom>
        </p:spPr>
        <p:txBody>
          <a:bodyPr>
            <a:spAutoFit/>
          </a:bodyPr>
          <a:lstStyle>
            <a:lvl1pPr marL="0" indent="0">
              <a:lnSpc>
                <a:spcPct val="120000"/>
              </a:lnSpc>
              <a:spcBef>
                <a:spcPts val="0"/>
              </a:spcBef>
              <a:buSzTx/>
              <a:buNone/>
              <a:defRPr sz="4000" spc="0">
                <a:latin typeface="Inter UI Regular"/>
                <a:ea typeface="Inter UI Regular"/>
                <a:cs typeface="Inter UI Regular"/>
                <a:sym typeface="Inter UI Regular"/>
              </a:defRPr>
            </a:lvl1pPr>
          </a:lstStyle>
          <a:p>
            <a:pPr>
              <a:defRPr>
                <a:latin typeface="Inter UI Bold"/>
                <a:ea typeface="Inter UI Bold"/>
                <a:cs typeface="Inter UI Bold"/>
                <a:sym typeface="Inter UI Bold"/>
              </a:defRPr>
            </a:pPr>
            <a:r>
              <a:rPr>
                <a:latin typeface="Inter UI Regular"/>
                <a:ea typeface="Inter UI Regular"/>
                <a:cs typeface="Inter UI Regular"/>
                <a:sym typeface="Inter UI Regular"/>
              </a:rPr>
              <a:t>30%</a:t>
            </a:r>
          </a:p>
        </p:txBody>
      </p:sp>
      <p:sp>
        <p:nvSpPr>
          <p:cNvPr id="656" name="WOMAN"/>
          <p:cNvSpPr txBox="1">
            <a:spLocks noGrp="1"/>
          </p:cNvSpPr>
          <p:nvPr>
            <p:ph type="body" sz="quarter" idx="24"/>
          </p:nvPr>
        </p:nvSpPr>
        <p:spPr>
          <a:xfrm>
            <a:off x="18297344" y="9036413"/>
            <a:ext cx="1923844" cy="622301"/>
          </a:xfrm>
          <a:prstGeom prst="rect">
            <a:avLst/>
          </a:prstGeom>
        </p:spPr>
        <p:txBody>
          <a:bodyPr wrap="none">
            <a:spAutoFit/>
          </a:bodyPr>
          <a:lstStyle>
            <a:lvl1pPr marL="0" indent="0" algn="ctr">
              <a:spcBef>
                <a:spcPts val="0"/>
              </a:spcBef>
              <a:buSzTx/>
              <a:buNone/>
              <a:defRPr sz="3400" spc="0">
                <a:latin typeface="Inter UI Bold"/>
                <a:ea typeface="Inter UI Bold"/>
                <a:cs typeface="Inter UI Bold"/>
                <a:sym typeface="Inter UI Bold"/>
              </a:defRPr>
            </a:lvl1pPr>
          </a:lstStyle>
          <a:p>
            <a:r>
              <a:t>WOMAN</a:t>
            </a:r>
          </a:p>
        </p:txBody>
      </p:sp>
      <p:sp>
        <p:nvSpPr>
          <p:cNvPr id="657" name="Lorem ipsume koler sit denima ostes daname donwiakamare dimsa quosam sant"/>
          <p:cNvSpPr txBox="1">
            <a:spLocks noGrp="1"/>
          </p:cNvSpPr>
          <p:nvPr>
            <p:ph type="body" sz="quarter" idx="25"/>
          </p:nvPr>
        </p:nvSpPr>
        <p:spPr>
          <a:xfrm>
            <a:off x="12209462" y="9980747"/>
            <a:ext cx="4690168" cy="1981201"/>
          </a:xfrm>
          <a:prstGeom prst="rect">
            <a:avLst/>
          </a:prstGeom>
        </p:spPr>
        <p:txBody>
          <a:bodyPr>
            <a:spAutoFit/>
          </a:bodyPr>
          <a:lstStyle>
            <a:lvl1pPr marL="0" indent="0">
              <a:spcBef>
                <a:spcPts val="0"/>
              </a:spcBef>
              <a:buSzTx/>
              <a:buNone/>
              <a:defRPr sz="2600" spc="0">
                <a:solidFill>
                  <a:srgbClr val="C3CBDA"/>
                </a:solidFill>
                <a:latin typeface="Inter UI Regular"/>
                <a:ea typeface="Inter UI Regular"/>
                <a:cs typeface="Inter UI Regular"/>
                <a:sym typeface="Inter UI Regular"/>
              </a:defRPr>
            </a:lvl1pPr>
          </a:lstStyle>
          <a:p>
            <a:r>
              <a:t>Lorem ipsume koler sit denima ostes daname donwiakamare dimsa quosam sant</a:t>
            </a:r>
          </a:p>
        </p:txBody>
      </p:sp>
      <p:sp>
        <p:nvSpPr>
          <p:cNvPr id="658" name="Lorem ipsume koler sit denima ostes daname donwiakamare dimsa quosam sant"/>
          <p:cNvSpPr txBox="1">
            <a:spLocks noGrp="1"/>
          </p:cNvSpPr>
          <p:nvPr>
            <p:ph type="body" sz="quarter" idx="26"/>
          </p:nvPr>
        </p:nvSpPr>
        <p:spPr>
          <a:xfrm>
            <a:off x="17633277" y="9980747"/>
            <a:ext cx="4690167" cy="1981201"/>
          </a:xfrm>
          <a:prstGeom prst="rect">
            <a:avLst/>
          </a:prstGeom>
        </p:spPr>
        <p:txBody>
          <a:bodyPr>
            <a:spAutoFit/>
          </a:bodyPr>
          <a:lstStyle>
            <a:lvl1pPr marL="0" indent="0">
              <a:spcBef>
                <a:spcPts val="0"/>
              </a:spcBef>
              <a:buSzTx/>
              <a:buNone/>
              <a:defRPr sz="2600" spc="0">
                <a:solidFill>
                  <a:srgbClr val="C3CBDA"/>
                </a:solidFill>
                <a:latin typeface="Inter UI Regular"/>
                <a:ea typeface="Inter UI Regular"/>
                <a:cs typeface="Inter UI Regular"/>
                <a:sym typeface="Inter UI Regular"/>
              </a:defRPr>
            </a:lvl1pPr>
          </a:lstStyle>
          <a:p>
            <a:r>
              <a:t>Lorem ipsume koler sit denima ostes daname donwiakamare dimsa quosam sant</a:t>
            </a:r>
          </a:p>
        </p:txBody>
      </p:sp>
      <p:sp>
        <p:nvSpPr>
          <p:cNvPr id="659" name="Image"/>
          <p:cNvSpPr>
            <a:spLocks noGrp="1"/>
          </p:cNvSpPr>
          <p:nvPr>
            <p:ph type="pic" sz="half" idx="27"/>
          </p:nvPr>
        </p:nvSpPr>
        <p:spPr>
          <a:xfrm>
            <a:off x="1524828" y="2521936"/>
            <a:ext cx="9345545" cy="9345544"/>
          </a:xfrm>
          <a:prstGeom prst="rect">
            <a:avLst/>
          </a:prstGeom>
        </p:spPr>
        <p:txBody>
          <a:bodyPr lIns="91439" tIns="45719" rIns="91439" bIns="45719" anchor="t">
            <a:noAutofit/>
          </a:bodyPr>
          <a:lstStyle/>
          <a:p>
            <a:endParaRPr/>
          </a:p>
        </p:txBody>
      </p:sp>
      <p:sp>
        <p:nvSpPr>
          <p:cNvPr id="20" name="Title Text"/>
          <p:cNvSpPr txBox="1">
            <a:spLocks noGrp="1"/>
          </p:cNvSpPr>
          <p:nvPr>
            <p:ph type="body" sz="quarter" idx="13"/>
          </p:nvPr>
        </p:nvSpPr>
        <p:spPr>
          <a:xfrm>
            <a:off x="495300" y="564999"/>
            <a:ext cx="19444792" cy="731342"/>
          </a:xfrm>
          <a:prstGeom prst="rect">
            <a:avLst/>
          </a:prstGeom>
        </p:spPr>
        <p:txBody>
          <a:bodyPr anchor="b">
            <a:noAutofit/>
          </a:bodyPr>
          <a:lstStyle>
            <a:lvl1pPr marL="0" indent="0" defTabSz="457200">
              <a:lnSpc>
                <a:spcPct val="80000"/>
              </a:lnSpc>
              <a:spcBef>
                <a:spcPts val="0"/>
              </a:spcBef>
              <a:buSzTx/>
              <a:buNone/>
              <a:defRPr sz="4200" spc="-126">
                <a:effectLst/>
                <a:latin typeface="Inter UI Extra Bold" panose="020B0902040000000004" pitchFamily="34" charset="0"/>
                <a:ea typeface="Inter UI Extra Bold" panose="020B0902040000000004" pitchFamily="34" charset="0"/>
                <a:cs typeface="+mn-cs"/>
                <a:sym typeface="Inter UI Regular Extra Bold"/>
              </a:defRPr>
            </a:lvl1pPr>
          </a:lstStyle>
          <a:p>
            <a:r>
              <a:rPr dirty="0"/>
              <a:t>Title Text</a:t>
            </a:r>
          </a:p>
        </p:txBody>
      </p:sp>
      <p:sp>
        <p:nvSpPr>
          <p:cNvPr id="21" name="Title Text"/>
          <p:cNvSpPr txBox="1">
            <a:spLocks noGrp="1"/>
          </p:cNvSpPr>
          <p:nvPr>
            <p:ph type="body" sz="quarter" idx="14"/>
          </p:nvPr>
        </p:nvSpPr>
        <p:spPr>
          <a:xfrm>
            <a:off x="533400" y="272818"/>
            <a:ext cx="19444792" cy="325105"/>
          </a:xfrm>
          <a:prstGeom prst="rect">
            <a:avLst/>
          </a:prstGeom>
        </p:spPr>
        <p:txBody>
          <a:bodyPr>
            <a:noAutofit/>
          </a:bodyPr>
          <a:lstStyle>
            <a:lvl1pPr marL="0" indent="0">
              <a:spcBef>
                <a:spcPts val="0"/>
              </a:spcBef>
              <a:buSzTx/>
              <a:buNone/>
              <a:defRPr sz="1600" cap="all" spc="96">
                <a:solidFill>
                  <a:srgbClr val="FC8918"/>
                </a:solidFill>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Title Text</a:t>
            </a: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tle">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sp>
        <p:nvSpPr>
          <p:cNvPr id="37" name="Image"/>
          <p:cNvSpPr>
            <a:spLocks noGrp="1"/>
          </p:cNvSpPr>
          <p:nvPr>
            <p:ph type="pic" sz="quarter" idx="13"/>
          </p:nvPr>
        </p:nvSpPr>
        <p:spPr>
          <a:xfrm>
            <a:off x="1754474" y="6467144"/>
            <a:ext cx="3439893" cy="458653"/>
          </a:xfrm>
          <a:prstGeom prst="rect">
            <a:avLst/>
          </a:prstGeom>
        </p:spPr>
        <p:txBody>
          <a:bodyPr lIns="91439" tIns="45719" rIns="91439" bIns="45719" anchor="t">
            <a:noAutofit/>
          </a:bodyPr>
          <a:lstStyle/>
          <a:p>
            <a:endParaRPr/>
          </a:p>
        </p:txBody>
      </p:sp>
      <p:sp>
        <p:nvSpPr>
          <p:cNvPr id="39" name="Course Title That Wraps Over Two Lines"/>
          <p:cNvSpPr txBox="1">
            <a:spLocks noGrp="1"/>
          </p:cNvSpPr>
          <p:nvPr>
            <p:ph type="body" sz="quarter" idx="15"/>
          </p:nvPr>
        </p:nvSpPr>
        <p:spPr>
          <a:xfrm>
            <a:off x="1651000" y="6906169"/>
            <a:ext cx="16759635" cy="3532684"/>
          </a:xfrm>
          <a:prstGeom prst="rect">
            <a:avLst/>
          </a:prstGeom>
        </p:spPr>
        <p:txBody>
          <a:bodyPr anchor="b">
            <a:noAutofit/>
          </a:bodyPr>
          <a:lstStyle>
            <a:lvl1pPr marL="0" indent="0">
              <a:lnSpc>
                <a:spcPct val="80000"/>
              </a:lnSpc>
              <a:spcBef>
                <a:spcPts val="0"/>
              </a:spcBef>
              <a:buSzTx/>
              <a:buNone/>
              <a:defRPr sz="11200" spc="-224">
                <a:effectLst/>
                <a:latin typeface="Inter UI Black" panose="020B0A02050000000004" pitchFamily="34" charset="0"/>
                <a:ea typeface="Inter UI Black" panose="020B0A02050000000004" pitchFamily="34" charset="0"/>
                <a:cs typeface="+mn-cs"/>
                <a:sym typeface="Inter UI Regular Extra Bold"/>
              </a:defRPr>
            </a:lvl1pPr>
          </a:lstStyle>
          <a:p>
            <a:r>
              <a:rPr dirty="0"/>
              <a:t>Course Title That Wraps Over Two Lines</a:t>
            </a:r>
          </a:p>
        </p:txBody>
      </p:sp>
      <p:sp>
        <p:nvSpPr>
          <p:cNvPr id="40" name="Jane Smith"/>
          <p:cNvSpPr txBox="1">
            <a:spLocks noGrp="1"/>
          </p:cNvSpPr>
          <p:nvPr>
            <p:ph type="body" sz="quarter" idx="16"/>
          </p:nvPr>
        </p:nvSpPr>
        <p:spPr>
          <a:xfrm>
            <a:off x="3032648" y="11456787"/>
            <a:ext cx="5995366" cy="619657"/>
          </a:xfrm>
          <a:prstGeom prst="rect">
            <a:avLst/>
          </a:prstGeom>
        </p:spPr>
        <p:txBody>
          <a:bodyPr>
            <a:spAutoFit/>
          </a:bodyPr>
          <a:lstStyle>
            <a:lvl1pPr marL="0" indent="0" defTabSz="457200">
              <a:lnSpc>
                <a:spcPct val="80000"/>
              </a:lnSpc>
              <a:spcBef>
                <a:spcPts val="0"/>
              </a:spcBef>
              <a:buSzTx/>
              <a:buNone/>
              <a:defRPr sz="4200" spc="-126">
                <a:effectLst/>
                <a:latin typeface="Inter UI Extra Bold" panose="020B0902040000000004" pitchFamily="34" charset="0"/>
                <a:ea typeface="Inter UI Extra Bold" panose="020B0902040000000004" pitchFamily="34" charset="0"/>
                <a:cs typeface="Inter UI Extra Bold" panose="020B0902040000000004" pitchFamily="34" charset="0"/>
                <a:sym typeface="Inter UI Bold"/>
              </a:defRPr>
            </a:lvl1pPr>
          </a:lstStyle>
          <a:p>
            <a:r>
              <a:rPr dirty="0"/>
              <a:t>Jane Smith</a:t>
            </a:r>
          </a:p>
        </p:txBody>
      </p:sp>
      <p:sp>
        <p:nvSpPr>
          <p:cNvPr id="41" name="AWS Community Hero"/>
          <p:cNvSpPr txBox="1">
            <a:spLocks noGrp="1"/>
          </p:cNvSpPr>
          <p:nvPr>
            <p:ph type="body" sz="quarter" idx="17"/>
          </p:nvPr>
        </p:nvSpPr>
        <p:spPr>
          <a:xfrm>
            <a:off x="3032648" y="12023620"/>
            <a:ext cx="5995366" cy="324191"/>
          </a:xfrm>
          <a:prstGeom prst="rect">
            <a:avLst/>
          </a:prstGeom>
        </p:spPr>
        <p:txBody>
          <a:bodyPr>
            <a:spAutoFit/>
          </a:bodyPr>
          <a:lstStyle>
            <a:lvl1pPr marL="0" indent="0" defTabSz="457200">
              <a:lnSpc>
                <a:spcPct val="80000"/>
              </a:lnSpc>
              <a:spcBef>
                <a:spcPts val="0"/>
              </a:spcBef>
              <a:buSzTx/>
              <a:buNone/>
              <a:defRPr sz="1800" spc="107">
                <a:solidFill>
                  <a:srgbClr val="FC8918"/>
                </a:solidFill>
                <a:effectLst/>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AWS Community Hero</a:t>
            </a:r>
          </a:p>
        </p:txBody>
      </p:sp>
      <p:sp>
        <p:nvSpPr>
          <p:cNvPr id="42" name="Image"/>
          <p:cNvSpPr>
            <a:spLocks noGrp="1"/>
          </p:cNvSpPr>
          <p:nvPr>
            <p:ph type="pic" sz="quarter" idx="18"/>
          </p:nvPr>
        </p:nvSpPr>
        <p:spPr>
          <a:xfrm>
            <a:off x="1879600" y="11498684"/>
            <a:ext cx="859632" cy="859632"/>
          </a:xfrm>
          <a:prstGeom prst="ellipse">
            <a:avLst/>
          </a:prstGeom>
          <a:ln w="63500">
            <a:solidFill>
              <a:srgbClr val="FFFFFF"/>
            </a:solidFill>
          </a:ln>
          <a:effectLst>
            <a:outerShdw blurRad="63500" dist="25400" dir="5400000" rotWithShape="0">
              <a:srgbClr val="000000">
                <a:alpha val="50000"/>
              </a:srgbClr>
            </a:outerShdw>
          </a:effectLst>
        </p:spPr>
        <p:txBody>
          <a:bodyPr lIns="91439" tIns="45719" rIns="91439" bIns="45719" anchor="t">
            <a:noAutofit/>
          </a:bodyPr>
          <a:lstStyle/>
          <a:p>
            <a:endParaRPr dirty="0"/>
          </a:p>
        </p:txBody>
      </p:sp>
      <p:cxnSp>
        <p:nvCxnSpPr>
          <p:cNvPr id="3" name="Straight Connector 2"/>
          <p:cNvCxnSpPr/>
          <p:nvPr userDrawn="1"/>
        </p:nvCxnSpPr>
        <p:spPr>
          <a:xfrm>
            <a:off x="1879600" y="11015663"/>
            <a:ext cx="22745405" cy="0"/>
          </a:xfrm>
          <a:prstGeom prst="line">
            <a:avLst/>
          </a:prstGeom>
          <a:ln w="38100">
            <a:solidFill>
              <a:srgbClr val="FFFFFF">
                <a:alpha val="9070"/>
              </a:srgbClr>
            </a:solidFill>
            <a:miter lim="400000"/>
          </a:ln>
        </p:spPr>
      </p:cxnSp>
    </p:spTree>
    <p:extLst>
      <p:ext uri="{BB962C8B-B14F-4D97-AF65-F5344CB8AC3E}">
        <p14:creationId xmlns:p14="http://schemas.microsoft.com/office/powerpoint/2010/main" val="1506476209"/>
      </p:ext>
    </p:extLst>
  </p:cSld>
  <p:clrMapOvr>
    <a:masterClrMapping/>
  </p:clrMapOvr>
  <p:transition spd="med"/>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nodePh="1" p14:presetBounceEnd="46000">
                                      <p:stCondLst>
                                        <p:cond delay="0"/>
                                      </p:stCondLst>
                                      <p:endCondLst>
                                        <p:cond evt="begin" delay="0">
                                          <p:tn val="5"/>
                                        </p:cond>
                                      </p:endCondLst>
                                      <p:childTnLst>
                                        <p:set>
                                          <p:cBhvr>
                                            <p:cTn id="6" dur="1" fill="hold">
                                              <p:stCondLst>
                                                <p:cond delay="0"/>
                                              </p:stCondLst>
                                            </p:cTn>
                                            <p:tgtEl>
                                              <p:spTgt spid="37"/>
                                            </p:tgtEl>
                                            <p:attrNameLst>
                                              <p:attrName>style.visibility</p:attrName>
                                            </p:attrNameLst>
                                          </p:cBhvr>
                                          <p:to>
                                            <p:strVal val="visible"/>
                                          </p:to>
                                        </p:set>
                                        <p:anim calcmode="lin" valueType="num" p14:bounceEnd="46000">
                                          <p:cBhvr additive="base">
                                            <p:cTn id="7" dur="500" fill="hold"/>
                                            <p:tgtEl>
                                              <p:spTgt spid="37"/>
                                            </p:tgtEl>
                                            <p:attrNameLst>
                                              <p:attrName>ppt_x</p:attrName>
                                            </p:attrNameLst>
                                          </p:cBhvr>
                                          <p:tavLst>
                                            <p:tav tm="0">
                                              <p:val>
                                                <p:strVal val="#ppt_x"/>
                                              </p:val>
                                            </p:tav>
                                            <p:tav tm="100000">
                                              <p:val>
                                                <p:strVal val="#ppt_x"/>
                                              </p:val>
                                            </p:tav>
                                          </p:tavLst>
                                        </p:anim>
                                        <p:anim calcmode="lin" valueType="num" p14:bounceEnd="46000">
                                          <p:cBhvr additive="base">
                                            <p:cTn id="8" dur="500" fill="hold"/>
                                            <p:tgtEl>
                                              <p:spTgt spid="3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nodePh="1">
                                      <p:stCondLst>
                                        <p:cond delay="0"/>
                                      </p:stCondLst>
                                      <p:endCondLst>
                                        <p:cond evt="begin" delay="0">
                                          <p:tn val="5"/>
                                        </p:cond>
                                      </p:endCondLst>
                                      <p:childTnLst>
                                        <p:set>
                                          <p:cBhvr>
                                            <p:cTn id="6" dur="1" fill="hold">
                                              <p:stCondLst>
                                                <p:cond delay="0"/>
                                              </p:stCondLst>
                                            </p:cTn>
                                            <p:tgtEl>
                                              <p:spTgt spid="37"/>
                                            </p:tgtEl>
                                            <p:attrNameLst>
                                              <p:attrName>style.visibility</p:attrName>
                                            </p:attrNameLst>
                                          </p:cBhvr>
                                          <p:to>
                                            <p:strVal val="visible"/>
                                          </p:to>
                                        </p:set>
                                        <p:anim calcmode="lin" valueType="num">
                                          <p:cBhvr additive="base">
                                            <p:cTn id="7" dur="500" fill="hold"/>
                                            <p:tgtEl>
                                              <p:spTgt spid="37"/>
                                            </p:tgtEl>
                                            <p:attrNameLst>
                                              <p:attrName>ppt_x</p:attrName>
                                            </p:attrNameLst>
                                          </p:cBhvr>
                                          <p:tavLst>
                                            <p:tav tm="0">
                                              <p:val>
                                                <p:strVal val="#ppt_x"/>
                                              </p:val>
                                            </p:tav>
                                            <p:tav tm="100000">
                                              <p:val>
                                                <p:strVal val="#ppt_x"/>
                                              </p:val>
                                            </p:tav>
                                          </p:tavLst>
                                        </p:anim>
                                        <p:anim calcmode="lin" valueType="num">
                                          <p:cBhvr additive="base">
                                            <p:cTn id="8" dur="500" fill="hold"/>
                                            <p:tgtEl>
                                              <p:spTgt spid="3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Lst>
      </p:timing>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Right image">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227" name="Image" descr="Image"/>
          <p:cNvPicPr>
            <a:picLocks noChangeAspect="1"/>
          </p:cNvPicPr>
          <p:nvPr/>
        </p:nvPicPr>
        <p:blipFill>
          <a:blip r:embed="rId2">
            <a:extLst/>
          </a:blip>
          <a:stretch>
            <a:fillRect/>
          </a:stretch>
        </p:blipFill>
        <p:spPr>
          <a:xfrm>
            <a:off x="508000" y="498144"/>
            <a:ext cx="3439893" cy="458653"/>
          </a:xfrm>
          <a:prstGeom prst="rect">
            <a:avLst/>
          </a:prstGeom>
          <a:ln w="12700">
            <a:miter lim="400000"/>
          </a:ln>
        </p:spPr>
      </p:pic>
      <p:sp>
        <p:nvSpPr>
          <p:cNvPr id="9" name="Picture Placeholder 8"/>
          <p:cNvSpPr>
            <a:spLocks noGrp="1"/>
          </p:cNvSpPr>
          <p:nvPr>
            <p:ph type="pic" idx="13"/>
          </p:nvPr>
        </p:nvSpPr>
        <p:spPr>
          <a:xfrm>
            <a:off x="13937343" y="-1"/>
            <a:ext cx="10446657" cy="13716002"/>
          </a:xfrm>
          <a:custGeom>
            <a:avLst/>
            <a:gdLst>
              <a:gd name="connsiteX0" fmla="*/ 1972264 w 10446657"/>
              <a:gd name="connsiteY0" fmla="*/ 0 h 13716002"/>
              <a:gd name="connsiteX1" fmla="*/ 10446657 w 10446657"/>
              <a:gd name="connsiteY1" fmla="*/ 0 h 13716002"/>
              <a:gd name="connsiteX2" fmla="*/ 10446657 w 10446657"/>
              <a:gd name="connsiteY2" fmla="*/ 13716002 h 13716002"/>
              <a:gd name="connsiteX3" fmla="*/ 0 w 10446657"/>
              <a:gd name="connsiteY3" fmla="*/ 13716002 h 13716002"/>
              <a:gd name="connsiteX4" fmla="*/ 0 w 10446657"/>
              <a:gd name="connsiteY4" fmla="*/ 13556591 h 137160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46657" h="13716002">
                <a:moveTo>
                  <a:pt x="1972264" y="0"/>
                </a:moveTo>
                <a:lnTo>
                  <a:pt x="10446657" y="0"/>
                </a:lnTo>
                <a:lnTo>
                  <a:pt x="10446657" y="13716002"/>
                </a:lnTo>
                <a:lnTo>
                  <a:pt x="0" y="13716002"/>
                </a:lnTo>
                <a:lnTo>
                  <a:pt x="0" y="13556591"/>
                </a:lnTo>
                <a:close/>
              </a:path>
            </a:pathLst>
          </a:custGeom>
        </p:spPr>
        <p:txBody>
          <a:bodyPr wrap="square" lIns="91439" tIns="45719" rIns="91439" bIns="45719" anchor="t">
            <a:noAutofit/>
          </a:bodyPr>
          <a:lstStyle/>
          <a:p>
            <a:endParaRPr/>
          </a:p>
        </p:txBody>
      </p:sp>
      <p:sp>
        <p:nvSpPr>
          <p:cNvPr id="7" name="Text Placeholder 6"/>
          <p:cNvSpPr>
            <a:spLocks noGrp="1"/>
          </p:cNvSpPr>
          <p:nvPr>
            <p:ph type="body" sz="quarter" idx="14" hasCustomPrompt="1"/>
          </p:nvPr>
        </p:nvSpPr>
        <p:spPr>
          <a:xfrm>
            <a:off x="1997771" y="2543120"/>
            <a:ext cx="5860346" cy="1016689"/>
          </a:xfrm>
          <a:prstGeom prst="rect">
            <a:avLst/>
          </a:prstGeom>
          <a:ln w="12700">
            <a:miter lim="400000"/>
          </a:ln>
        </p:spPr>
        <p:txBody>
          <a:bodyPr wrap="square" lIns="50800" tIns="50800" rIns="50800" bIns="50800" anchor="ctr">
            <a:spAutoFit/>
          </a:bodyPr>
          <a:lstStyle>
            <a:lvl1pPr>
              <a:defRPr kumimoji="0" lang="id-ID" sz="5400" normalizeH="0" dirty="0">
                <a:effectLst/>
                <a:latin typeface="Inter UI Bold"/>
                <a:ea typeface="Inter UI Bold"/>
                <a:cs typeface="Inter UI Bold"/>
                <a:sym typeface="Inter UI Regular Extra Bold"/>
              </a:defRPr>
            </a:lvl1pPr>
          </a:lstStyle>
          <a:p>
            <a:pPr marL="0" lvl="0" indent="0" rtl="0" fontAlgn="auto" hangingPunct="0">
              <a:lnSpc>
                <a:spcPct val="110000"/>
              </a:lnSpc>
              <a:spcBef>
                <a:spcPts val="0"/>
              </a:spcBef>
              <a:buSzTx/>
              <a:buNone/>
            </a:pPr>
            <a:r>
              <a:rPr lang="id-ID" dirty="0"/>
              <a:t>Slide Title</a:t>
            </a:r>
          </a:p>
        </p:txBody>
      </p:sp>
      <p:sp>
        <p:nvSpPr>
          <p:cNvPr id="25" name="Lorem Ipsum"/>
          <p:cNvSpPr txBox="1">
            <a:spLocks noGrp="1"/>
          </p:cNvSpPr>
          <p:nvPr>
            <p:ph type="body" sz="quarter" idx="15"/>
          </p:nvPr>
        </p:nvSpPr>
        <p:spPr>
          <a:xfrm>
            <a:off x="3323704" y="4313390"/>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rPr dirty="0" err="1"/>
              <a:t>Lorem</a:t>
            </a:r>
            <a:r>
              <a:rPr dirty="0"/>
              <a:t> </a:t>
            </a:r>
            <a:r>
              <a:rPr dirty="0" err="1"/>
              <a:t>Ipsum</a:t>
            </a:r>
            <a:endParaRPr dirty="0"/>
          </a:p>
        </p:txBody>
      </p:sp>
      <p:sp>
        <p:nvSpPr>
          <p:cNvPr id="26" name="Lorem ipsum dolor sit amet, consectetur adipiscing elit. Nunc ullamcorper porttitor ullamcorper. Cras sem enim, aliquet in ex sit amet."/>
          <p:cNvSpPr txBox="1">
            <a:spLocks noGrp="1"/>
          </p:cNvSpPr>
          <p:nvPr>
            <p:ph type="body" sz="quarter" idx="16"/>
          </p:nvPr>
        </p:nvSpPr>
        <p:spPr>
          <a:xfrm>
            <a:off x="3349104" y="5100791"/>
            <a:ext cx="8055814"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27" name="1"/>
          <p:cNvSpPr>
            <a:spLocks noGrp="1"/>
          </p:cNvSpPr>
          <p:nvPr>
            <p:ph type="body" sz="quarter" idx="27"/>
          </p:nvPr>
        </p:nvSpPr>
        <p:spPr>
          <a:xfrm>
            <a:off x="1997771" y="4344741"/>
            <a:ext cx="858990" cy="858991"/>
          </a:xfrm>
          <a:prstGeom prst="ellipse">
            <a:avLst/>
          </a:prstGeom>
          <a:ln w="25400">
            <a:solidFill>
              <a:srgbClr val="985DF1"/>
            </a:solidFill>
            <a:miter lim="400000"/>
          </a:ln>
        </p:spPr>
        <p:txBody>
          <a:bodyPr lIns="38100" tIns="38100" rIns="38100" bIns="38100" anchor="ctr"/>
          <a:lstStyle>
            <a:lvl1pPr algn="ctr">
              <a:defRPr kumimoji="0" sz="3000" normalizeH="0">
                <a:effectLst/>
                <a:latin typeface="Inter UI Bold"/>
                <a:ea typeface="Inter UI Bold"/>
                <a:cs typeface="Inter UI Bold"/>
                <a:sym typeface="Inter UI Regular Extra Bold"/>
              </a:defRPr>
            </a:lvl1pPr>
          </a:lstStyle>
          <a:p>
            <a:pPr marL="0" lvl="0" indent="0" algn="ctr" rtl="0" fontAlgn="auto" hangingPunct="0">
              <a:spcBef>
                <a:spcPts val="0"/>
              </a:spcBef>
              <a:buSzTx/>
              <a:buNone/>
            </a:pPr>
            <a:r>
              <a:rPr dirty="0"/>
              <a:t>1</a:t>
            </a:r>
          </a:p>
        </p:txBody>
      </p:sp>
      <p:sp>
        <p:nvSpPr>
          <p:cNvPr id="28" name="Lorem Ipsum"/>
          <p:cNvSpPr txBox="1">
            <a:spLocks noGrp="1"/>
          </p:cNvSpPr>
          <p:nvPr>
            <p:ph type="body" sz="quarter" idx="28"/>
          </p:nvPr>
        </p:nvSpPr>
        <p:spPr>
          <a:xfrm>
            <a:off x="3323704" y="7239367"/>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rPr dirty="0" err="1"/>
              <a:t>Lorem</a:t>
            </a:r>
            <a:r>
              <a:rPr dirty="0"/>
              <a:t> </a:t>
            </a:r>
            <a:r>
              <a:rPr dirty="0" err="1"/>
              <a:t>Ipsum</a:t>
            </a:r>
            <a:endParaRPr dirty="0"/>
          </a:p>
        </p:txBody>
      </p:sp>
      <p:sp>
        <p:nvSpPr>
          <p:cNvPr id="29" name="Lorem ipsum dolor sit amet, consectetur adipiscing elit. Nunc ullamcorper porttitor ullamcorper. Cras sem enim, aliquet in ex sit amet."/>
          <p:cNvSpPr txBox="1">
            <a:spLocks noGrp="1"/>
          </p:cNvSpPr>
          <p:nvPr>
            <p:ph type="body" sz="quarter" idx="29"/>
          </p:nvPr>
        </p:nvSpPr>
        <p:spPr>
          <a:xfrm>
            <a:off x="3349104" y="8026768"/>
            <a:ext cx="8055814"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30" name="1"/>
          <p:cNvSpPr>
            <a:spLocks noGrp="1"/>
          </p:cNvSpPr>
          <p:nvPr>
            <p:ph type="body" sz="quarter" idx="30" hasCustomPrompt="1"/>
          </p:nvPr>
        </p:nvSpPr>
        <p:spPr>
          <a:xfrm>
            <a:off x="1997771" y="7270718"/>
            <a:ext cx="858990" cy="858991"/>
          </a:xfrm>
          <a:prstGeom prst="ellipse">
            <a:avLst/>
          </a:prstGeom>
          <a:ln w="25400">
            <a:solidFill>
              <a:srgbClr val="985DF1"/>
            </a:solidFill>
            <a:miter lim="400000"/>
          </a:ln>
        </p:spPr>
        <p:txBody>
          <a:bodyPr lIns="38100" tIns="38100" rIns="38100" bIns="38100" anchor="ctr"/>
          <a:lstStyle>
            <a:lvl1pPr algn="ctr">
              <a:defRPr kumimoji="0" sz="3000" normalizeH="0">
                <a:effectLst/>
                <a:latin typeface="Inter UI Bold"/>
                <a:ea typeface="Inter UI Bold"/>
                <a:cs typeface="Inter UI Bold"/>
                <a:sym typeface="Inter UI Regular Extra Bold"/>
              </a:defRPr>
            </a:lvl1pPr>
          </a:lstStyle>
          <a:p>
            <a:pPr marL="0" lvl="0" indent="0" algn="ctr" rtl="0" fontAlgn="auto" hangingPunct="0">
              <a:spcBef>
                <a:spcPts val="0"/>
              </a:spcBef>
              <a:buSzTx/>
              <a:buNone/>
            </a:pPr>
            <a:r>
              <a:rPr dirty="0"/>
              <a:t>2</a:t>
            </a:r>
          </a:p>
        </p:txBody>
      </p:sp>
      <p:sp>
        <p:nvSpPr>
          <p:cNvPr id="31" name="Lorem Ipsum"/>
          <p:cNvSpPr txBox="1">
            <a:spLocks noGrp="1"/>
          </p:cNvSpPr>
          <p:nvPr>
            <p:ph type="body" sz="quarter" idx="31"/>
          </p:nvPr>
        </p:nvSpPr>
        <p:spPr>
          <a:xfrm>
            <a:off x="3323704" y="10136340"/>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rPr dirty="0" err="1"/>
              <a:t>Lorem</a:t>
            </a:r>
            <a:r>
              <a:rPr dirty="0"/>
              <a:t> </a:t>
            </a:r>
            <a:r>
              <a:rPr dirty="0" err="1"/>
              <a:t>Ipsum</a:t>
            </a:r>
            <a:endParaRPr dirty="0"/>
          </a:p>
        </p:txBody>
      </p:sp>
      <p:sp>
        <p:nvSpPr>
          <p:cNvPr id="32" name="Lorem ipsum dolor sit amet, consectetur adipiscing elit. Nunc ullamcorper porttitor ullamcorper. Cras sem enim, aliquet in ex sit amet."/>
          <p:cNvSpPr txBox="1">
            <a:spLocks noGrp="1"/>
          </p:cNvSpPr>
          <p:nvPr>
            <p:ph type="body" sz="quarter" idx="32"/>
          </p:nvPr>
        </p:nvSpPr>
        <p:spPr>
          <a:xfrm>
            <a:off x="3349104" y="10923741"/>
            <a:ext cx="8055814"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33" name="1"/>
          <p:cNvSpPr>
            <a:spLocks noGrp="1"/>
          </p:cNvSpPr>
          <p:nvPr>
            <p:ph type="body" sz="quarter" idx="33" hasCustomPrompt="1"/>
          </p:nvPr>
        </p:nvSpPr>
        <p:spPr>
          <a:xfrm>
            <a:off x="1997771" y="10167691"/>
            <a:ext cx="858990" cy="858991"/>
          </a:xfrm>
          <a:prstGeom prst="ellipse">
            <a:avLst/>
          </a:prstGeom>
          <a:ln w="25400">
            <a:solidFill>
              <a:srgbClr val="985DF1"/>
            </a:solidFill>
            <a:miter lim="400000"/>
          </a:ln>
        </p:spPr>
        <p:txBody>
          <a:bodyPr lIns="38100" tIns="38100" rIns="38100" bIns="38100" anchor="ctr"/>
          <a:lstStyle>
            <a:lvl1pPr algn="ctr">
              <a:defRPr kumimoji="0" sz="3000" normalizeH="0">
                <a:effectLst/>
                <a:latin typeface="Inter UI Bold"/>
                <a:ea typeface="Inter UI Bold"/>
                <a:cs typeface="Inter UI Bold"/>
                <a:sym typeface="Inter UI Regular Extra Bold"/>
              </a:defRPr>
            </a:lvl1pPr>
          </a:lstStyle>
          <a:p>
            <a:pPr marL="0" lvl="0" indent="0" algn="ctr" rtl="0" fontAlgn="auto" hangingPunct="0">
              <a:spcBef>
                <a:spcPts val="0"/>
              </a:spcBef>
              <a:buSzTx/>
              <a:buNone/>
            </a:pPr>
            <a:r>
              <a:rPr dirty="0"/>
              <a:t>3</a:t>
            </a:r>
          </a:p>
        </p:txBody>
      </p:sp>
    </p:spTree>
    <p:extLst>
      <p:ext uri="{BB962C8B-B14F-4D97-AF65-F5344CB8AC3E}">
        <p14:creationId xmlns:p14="http://schemas.microsoft.com/office/powerpoint/2010/main" val="2723069149"/>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Instructor introduction">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sp>
        <p:nvSpPr>
          <p:cNvPr id="100" name="Image"/>
          <p:cNvSpPr>
            <a:spLocks noGrp="1"/>
          </p:cNvSpPr>
          <p:nvPr>
            <p:ph type="pic" idx="13"/>
          </p:nvPr>
        </p:nvSpPr>
        <p:spPr>
          <a:xfrm>
            <a:off x="0" y="-1"/>
            <a:ext cx="24384001" cy="13716001"/>
          </a:xfrm>
          <a:prstGeom prst="rect">
            <a:avLst/>
          </a:prstGeom>
        </p:spPr>
        <p:txBody>
          <a:bodyPr lIns="91439" tIns="45719" rIns="91439" bIns="45719" anchor="t">
            <a:noAutofit/>
          </a:bodyPr>
          <a:lstStyle>
            <a:lvl1pPr>
              <a:defRPr>
                <a:noFill/>
              </a:defRPr>
            </a:lvl1pPr>
          </a:lstStyle>
          <a:p>
            <a:endParaRPr dirty="0"/>
          </a:p>
        </p:txBody>
      </p:sp>
      <p:sp>
        <p:nvSpPr>
          <p:cNvPr id="102" name="Image"/>
          <p:cNvSpPr>
            <a:spLocks noGrp="1"/>
          </p:cNvSpPr>
          <p:nvPr>
            <p:ph type="pic" sz="quarter" idx="15"/>
          </p:nvPr>
        </p:nvSpPr>
        <p:spPr>
          <a:xfrm>
            <a:off x="2482461" y="4642470"/>
            <a:ext cx="2727713" cy="2727713"/>
          </a:xfrm>
          <a:prstGeom prst="ellipse">
            <a:avLst/>
          </a:prstGeom>
        </p:spPr>
        <p:txBody>
          <a:bodyPr lIns="91439" tIns="45719" rIns="91439" bIns="45719" anchor="t">
            <a:noAutofit/>
          </a:bodyPr>
          <a:lstStyle/>
          <a:p>
            <a:endParaRPr dirty="0"/>
          </a:p>
        </p:txBody>
      </p:sp>
      <p:sp>
        <p:nvSpPr>
          <p:cNvPr id="25" name="Line"/>
          <p:cNvSpPr/>
          <p:nvPr userDrawn="1"/>
        </p:nvSpPr>
        <p:spPr>
          <a:xfrm flipH="1">
            <a:off x="7129735" y="3788427"/>
            <a:ext cx="1" cy="6139146"/>
          </a:xfrm>
          <a:prstGeom prst="line">
            <a:avLst/>
          </a:prstGeom>
          <a:ln w="38100">
            <a:solidFill>
              <a:srgbClr val="FFFFFF">
                <a:alpha val="20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27" name="IT specialist"/>
          <p:cNvSpPr txBox="1">
            <a:spLocks noGrp="1"/>
          </p:cNvSpPr>
          <p:nvPr>
            <p:ph type="body" sz="quarter" idx="18"/>
          </p:nvPr>
        </p:nvSpPr>
        <p:spPr>
          <a:xfrm>
            <a:off x="2646226" y="8893428"/>
            <a:ext cx="2370008" cy="430887"/>
          </a:xfrm>
          <a:prstGeom prst="rect">
            <a:avLst/>
          </a:prstGeom>
        </p:spPr>
        <p:txBody>
          <a:bodyPr wrap="none">
            <a:spAutoFit/>
          </a:bodyPr>
          <a:lstStyle>
            <a:lvl1pPr marL="0" indent="0" algn="ctr">
              <a:spcBef>
                <a:spcPts val="0"/>
              </a:spcBef>
              <a:buSzTx/>
              <a:buNone/>
              <a:defRPr sz="2200" cap="all" spc="132">
                <a:solidFill>
                  <a:srgbClr val="FC8918"/>
                </a:solidFill>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IT specialist</a:t>
            </a:r>
          </a:p>
        </p:txBody>
      </p:sp>
      <p:sp>
        <p:nvSpPr>
          <p:cNvPr id="28" name="Logan Frost M.A"/>
          <p:cNvSpPr txBox="1">
            <a:spLocks noGrp="1"/>
          </p:cNvSpPr>
          <p:nvPr>
            <p:ph type="body" sz="quarter" idx="19"/>
          </p:nvPr>
        </p:nvSpPr>
        <p:spPr>
          <a:xfrm>
            <a:off x="1972388" y="8149495"/>
            <a:ext cx="3717684" cy="615553"/>
          </a:xfrm>
          <a:prstGeom prst="rect">
            <a:avLst/>
          </a:prstGeom>
        </p:spPr>
        <p:txBody>
          <a:bodyPr wrap="none">
            <a:spAutoFit/>
          </a:bodyPr>
          <a:lstStyle>
            <a:lvl1pPr marL="0" indent="0" algn="ctr">
              <a:spcBef>
                <a:spcPts val="0"/>
              </a:spcBef>
              <a:buSzTx/>
              <a:buNone/>
              <a:defRPr sz="3400" spc="0">
                <a:latin typeface="Inter UI Extra Bold" panose="020B0902040000000004" pitchFamily="34" charset="0"/>
                <a:ea typeface="Inter UI Extra Bold" panose="020B0902040000000004" pitchFamily="34" charset="0"/>
                <a:cs typeface="Inter UI Extra Bold" panose="020B0902040000000004" pitchFamily="34" charset="0"/>
                <a:sym typeface="Inter UI Bold"/>
              </a:defRPr>
            </a:lvl1pPr>
          </a:lstStyle>
          <a:p>
            <a:r>
              <a:rPr dirty="0"/>
              <a:t>Logan Frost M.A</a:t>
            </a:r>
          </a:p>
        </p:txBody>
      </p:sp>
      <p:sp>
        <p:nvSpPr>
          <p:cNvPr id="29" name="don't look even slightly beration in some form, by injected humour, or words which don't look even slightly. or randomised words which don't look even slightly beration in some form,"/>
          <p:cNvSpPr txBox="1">
            <a:spLocks noGrp="1"/>
          </p:cNvSpPr>
          <p:nvPr>
            <p:ph type="body" sz="quarter" idx="16"/>
          </p:nvPr>
        </p:nvSpPr>
        <p:spPr>
          <a:xfrm>
            <a:off x="8749621" y="8093665"/>
            <a:ext cx="13443061" cy="2031325"/>
          </a:xfrm>
          <a:prstGeom prst="rect">
            <a:avLst/>
          </a:prstGeom>
        </p:spPr>
        <p:txBody>
          <a:bodyPr wrap="square" anchor="t">
            <a:spAutoFit/>
          </a:bodyPr>
          <a:lstStyle>
            <a:lvl1pPr marL="0" indent="0">
              <a:lnSpc>
                <a:spcPct val="140000"/>
              </a:lnSpc>
              <a:spcBef>
                <a:spcPts val="0"/>
              </a:spcBef>
              <a:buSzTx/>
              <a:buNone/>
              <a:defRPr sz="3000" spc="-59">
                <a:solidFill>
                  <a:srgbClr val="C3CBDA"/>
                </a:solidFill>
                <a:latin typeface="Inter UI Regular"/>
                <a:ea typeface="Inter UI Regular"/>
                <a:cs typeface="Inter UI Regular"/>
                <a:sym typeface="Inter UI Regular"/>
              </a:defRPr>
            </a:lvl1pPr>
          </a:lstStyle>
          <a:p>
            <a:r>
              <a:t>don't look even slightly beration in some form, by injected humour, or words which don't look even slightly. or randomised words which don't look even slightly beration in some form,</a:t>
            </a:r>
          </a:p>
        </p:txBody>
      </p:sp>
      <p:sp>
        <p:nvSpPr>
          <p:cNvPr id="30" name="Course Title That Wraps Over Two Lines"/>
          <p:cNvSpPr txBox="1">
            <a:spLocks noGrp="1"/>
          </p:cNvSpPr>
          <p:nvPr>
            <p:ph type="body" sz="quarter" idx="17"/>
          </p:nvPr>
        </p:nvSpPr>
        <p:spPr>
          <a:xfrm>
            <a:off x="8749621" y="4688673"/>
            <a:ext cx="15379591" cy="2862322"/>
          </a:xfrm>
          <a:prstGeom prst="rect">
            <a:avLst/>
          </a:prstGeom>
        </p:spPr>
        <p:txBody>
          <a:bodyPr wrap="square">
            <a:spAutoFit/>
          </a:bodyPr>
          <a:lstStyle>
            <a:lvl1pPr marL="0" indent="0">
              <a:lnSpc>
                <a:spcPct val="90000"/>
              </a:lnSpc>
              <a:spcBef>
                <a:spcPts val="0"/>
              </a:spcBef>
              <a:buSzTx/>
              <a:buNone/>
              <a:defRPr sz="10000" spc="-100">
                <a:latin typeface="Inter UI Black"/>
                <a:ea typeface="Inter UI Black"/>
                <a:cs typeface="Inter UI Black"/>
                <a:sym typeface="Inter UI Black"/>
              </a:defRPr>
            </a:lvl1pPr>
          </a:lstStyle>
          <a:p>
            <a:r>
              <a:rPr dirty="0"/>
              <a:t>Course Title That Wraps Over Two Lines</a:t>
            </a: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Full Image Placeholder">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sp>
        <p:nvSpPr>
          <p:cNvPr id="132" name="Image"/>
          <p:cNvSpPr>
            <a:spLocks noGrp="1"/>
          </p:cNvSpPr>
          <p:nvPr>
            <p:ph type="pic" idx="13"/>
          </p:nvPr>
        </p:nvSpPr>
        <p:spPr>
          <a:xfrm>
            <a:off x="0" y="0"/>
            <a:ext cx="24384000" cy="13716000"/>
          </a:xfrm>
          <a:prstGeom prst="rect">
            <a:avLst/>
          </a:prstGeom>
        </p:spPr>
        <p:txBody>
          <a:bodyPr lIns="91439" tIns="45719" rIns="91439" bIns="45719" anchor="t">
            <a:noAutofit/>
          </a:bodyPr>
          <a:lstStyle/>
          <a:p>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Right image &amp; text">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237" name="Image" descr="Image"/>
          <p:cNvPicPr>
            <a:picLocks noChangeAspect="1"/>
          </p:cNvPicPr>
          <p:nvPr/>
        </p:nvPicPr>
        <p:blipFill>
          <a:blip r:embed="rId2">
            <a:extLst/>
          </a:blip>
          <a:stretch>
            <a:fillRect/>
          </a:stretch>
        </p:blipFill>
        <p:spPr>
          <a:xfrm>
            <a:off x="508000" y="498144"/>
            <a:ext cx="3439893" cy="458653"/>
          </a:xfrm>
          <a:prstGeom prst="rect">
            <a:avLst/>
          </a:prstGeom>
          <a:ln w="12700">
            <a:miter lim="400000"/>
          </a:ln>
        </p:spPr>
      </p:pic>
      <p:sp>
        <p:nvSpPr>
          <p:cNvPr id="238" name="Senior VP of Dank Memes"/>
          <p:cNvSpPr txBox="1">
            <a:spLocks noGrp="1"/>
          </p:cNvSpPr>
          <p:nvPr>
            <p:ph type="body" sz="quarter" idx="14"/>
          </p:nvPr>
        </p:nvSpPr>
        <p:spPr>
          <a:xfrm>
            <a:off x="2218266" y="10223500"/>
            <a:ext cx="5857943" cy="571500"/>
          </a:xfrm>
          <a:prstGeom prst="rect">
            <a:avLst/>
          </a:prstGeom>
        </p:spPr>
        <p:txBody>
          <a:bodyPr anchor="t">
            <a:spAutoFit/>
          </a:bodyPr>
          <a:lstStyle>
            <a:lvl1pPr marL="0" indent="0">
              <a:spcBef>
                <a:spcPts val="0"/>
              </a:spcBef>
              <a:buSzTx/>
              <a:buNone/>
              <a:defRPr sz="2600" spc="0">
                <a:solidFill>
                  <a:srgbClr val="7F81A5"/>
                </a:solidFill>
                <a:latin typeface="Inter UI Medium"/>
                <a:ea typeface="Inter UI Medium"/>
                <a:cs typeface="Inter UI Medium"/>
                <a:sym typeface="Inter UI Medium"/>
              </a:defRPr>
            </a:lvl1pPr>
          </a:lstStyle>
          <a:p>
            <a:pPr>
              <a:defRPr>
                <a:solidFill>
                  <a:srgbClr val="C3CBDA"/>
                </a:solidFill>
              </a:defRPr>
            </a:pPr>
            <a:r>
              <a:rPr>
                <a:solidFill>
                  <a:srgbClr val="7F81A5"/>
                </a:solidFill>
              </a:rPr>
              <a:t>Senior VP of Dank Memes</a:t>
            </a:r>
          </a:p>
        </p:txBody>
      </p:sp>
      <p:sp>
        <p:nvSpPr>
          <p:cNvPr id="239" name="Johnny Appleseed"/>
          <p:cNvSpPr txBox="1">
            <a:spLocks noGrp="1"/>
          </p:cNvSpPr>
          <p:nvPr>
            <p:ph type="body" sz="quarter" idx="15"/>
          </p:nvPr>
        </p:nvSpPr>
        <p:spPr>
          <a:xfrm>
            <a:off x="2218266" y="9605433"/>
            <a:ext cx="5857943" cy="622301"/>
          </a:xfrm>
          <a:prstGeom prst="rect">
            <a:avLst/>
          </a:prstGeom>
        </p:spPr>
        <p:txBody>
          <a:bodyPr anchor="t">
            <a:spAutoFit/>
          </a:bodyPr>
          <a:lstStyle>
            <a:lvl1pPr marL="0" indent="0">
              <a:spcBef>
                <a:spcPts val="0"/>
              </a:spcBef>
              <a:buSzTx/>
              <a:buNone/>
              <a:defRPr sz="3400" spc="0">
                <a:latin typeface="Inter UI Bold"/>
                <a:ea typeface="Inter UI Bold"/>
                <a:cs typeface="Inter UI Bold"/>
                <a:sym typeface="Inter UI Bold"/>
              </a:defRPr>
            </a:lvl1pPr>
          </a:lstStyle>
          <a:p>
            <a:r>
              <a:t>Johnny Appleseed</a:t>
            </a:r>
          </a:p>
        </p:txBody>
      </p:sp>
      <p:sp>
        <p:nvSpPr>
          <p:cNvPr id="240" name="Lorem ipsum dolor sit amet, consectetur adipiscing elit. Praesent ut lorem consequat, viverra ante eget, condimentum ipsum. Vivamus hendrerit."/>
          <p:cNvSpPr txBox="1">
            <a:spLocks noGrp="1"/>
          </p:cNvSpPr>
          <p:nvPr>
            <p:ph type="body" sz="quarter" idx="16"/>
          </p:nvPr>
        </p:nvSpPr>
        <p:spPr>
          <a:xfrm>
            <a:off x="2203119" y="3468158"/>
            <a:ext cx="10561109" cy="5467351"/>
          </a:xfrm>
          <a:prstGeom prst="rect">
            <a:avLst/>
          </a:prstGeom>
        </p:spPr>
        <p:txBody>
          <a:bodyPr>
            <a:spAutoFit/>
          </a:bodyPr>
          <a:lstStyle>
            <a:lvl1pPr marL="0" indent="0">
              <a:lnSpc>
                <a:spcPct val="110000"/>
              </a:lnSpc>
              <a:spcBef>
                <a:spcPts val="0"/>
              </a:spcBef>
              <a:buSzTx/>
              <a:buNone/>
              <a:defRPr sz="5400" spc="0">
                <a:latin typeface="Inter UI Bold"/>
                <a:ea typeface="Inter UI Bold"/>
                <a:cs typeface="Inter UI Bold"/>
                <a:sym typeface="Inter UI Bold"/>
              </a:defRPr>
            </a:lvl1pPr>
          </a:lstStyle>
          <a:p>
            <a:r>
              <a:t>Lorem ipsum dolor sit amet, consectetur adipiscing elit. Praesent ut lorem consequat, viverra ante eget, condimentum ipsum. Vivamus hendrerit.</a:t>
            </a:r>
          </a:p>
        </p:txBody>
      </p:sp>
      <p:sp>
        <p:nvSpPr>
          <p:cNvPr id="8" name="Picture Placeholder 7"/>
          <p:cNvSpPr>
            <a:spLocks noGrp="1"/>
          </p:cNvSpPr>
          <p:nvPr>
            <p:ph type="pic" idx="13"/>
          </p:nvPr>
        </p:nvSpPr>
        <p:spPr>
          <a:xfrm>
            <a:off x="13937343" y="-1"/>
            <a:ext cx="10446657" cy="13716002"/>
          </a:xfrm>
          <a:custGeom>
            <a:avLst/>
            <a:gdLst>
              <a:gd name="connsiteX0" fmla="*/ 1972264 w 10446657"/>
              <a:gd name="connsiteY0" fmla="*/ 0 h 13716002"/>
              <a:gd name="connsiteX1" fmla="*/ 10446657 w 10446657"/>
              <a:gd name="connsiteY1" fmla="*/ 0 h 13716002"/>
              <a:gd name="connsiteX2" fmla="*/ 10446657 w 10446657"/>
              <a:gd name="connsiteY2" fmla="*/ 13716002 h 13716002"/>
              <a:gd name="connsiteX3" fmla="*/ 0 w 10446657"/>
              <a:gd name="connsiteY3" fmla="*/ 13716002 h 13716002"/>
              <a:gd name="connsiteX4" fmla="*/ 0 w 10446657"/>
              <a:gd name="connsiteY4" fmla="*/ 13556591 h 137160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46657" h="13716002">
                <a:moveTo>
                  <a:pt x="1972264" y="0"/>
                </a:moveTo>
                <a:lnTo>
                  <a:pt x="10446657" y="0"/>
                </a:lnTo>
                <a:lnTo>
                  <a:pt x="10446657" y="13716002"/>
                </a:lnTo>
                <a:lnTo>
                  <a:pt x="0" y="13716002"/>
                </a:lnTo>
                <a:lnTo>
                  <a:pt x="0" y="13556591"/>
                </a:lnTo>
                <a:close/>
              </a:path>
            </a:pathLst>
          </a:custGeom>
        </p:spPr>
        <p:txBody>
          <a:bodyPr wrap="square" lIns="91439" tIns="45719" rIns="91439" bIns="45719" anchor="t">
            <a:noAutofit/>
          </a:bodyPr>
          <a:lstStyle/>
          <a:p>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Background 1">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248" name="tile-wall.jpg" descr="tile-wall.jpg"/>
          <p:cNvPicPr>
            <a:picLocks noChangeAspect="1"/>
          </p:cNvPicPr>
          <p:nvPr/>
        </p:nvPicPr>
        <p:blipFill>
          <a:blip r:embed="rId2">
            <a:alphaModFix amt="13633"/>
            <a:extLst/>
          </a:blip>
          <a:srcRect l="11174" r="5998" b="4593"/>
          <a:stretch>
            <a:fillRect/>
          </a:stretch>
        </p:blipFill>
        <p:spPr>
          <a:xfrm>
            <a:off x="-1" y="0"/>
            <a:ext cx="24384001" cy="13716000"/>
          </a:xfrm>
          <a:prstGeom prst="rect">
            <a:avLst/>
          </a:prstGeom>
          <a:ln w="12700">
            <a:miter lim="400000"/>
          </a:ln>
        </p:spPr>
      </p:pic>
      <p:pic>
        <p:nvPicPr>
          <p:cNvPr id="7" name="Image" descr="Image"/>
          <p:cNvPicPr>
            <a:picLocks noChangeAspect="1"/>
          </p:cNvPicPr>
          <p:nvPr userDrawn="1"/>
        </p:nvPicPr>
        <p:blipFill>
          <a:blip r:embed="rId3">
            <a:extLst/>
          </a:blip>
          <a:stretch>
            <a:fillRect/>
          </a:stretch>
        </p:blipFill>
        <p:spPr>
          <a:xfrm>
            <a:off x="9995803" y="2715367"/>
            <a:ext cx="4392394" cy="585654"/>
          </a:xfrm>
          <a:prstGeom prst="rect">
            <a:avLst/>
          </a:prstGeom>
          <a:ln w="12700">
            <a:miter lim="400000"/>
          </a:ln>
        </p:spPr>
      </p:pic>
      <p:sp>
        <p:nvSpPr>
          <p:cNvPr id="11" name="Senior VP of Dank Memes"/>
          <p:cNvSpPr txBox="1">
            <a:spLocks noGrp="1"/>
          </p:cNvSpPr>
          <p:nvPr>
            <p:ph type="body" sz="quarter" idx="15" hasCustomPrompt="1"/>
          </p:nvPr>
        </p:nvSpPr>
        <p:spPr>
          <a:xfrm>
            <a:off x="9263029" y="10670116"/>
            <a:ext cx="5857942" cy="492443"/>
          </a:xfrm>
          <a:prstGeom prst="rect">
            <a:avLst/>
          </a:prstGeom>
        </p:spPr>
        <p:txBody>
          <a:bodyPr anchor="t">
            <a:spAutoFit/>
          </a:bodyPr>
          <a:lstStyle>
            <a:lvl1pPr marL="0" indent="0" algn="ctr">
              <a:spcBef>
                <a:spcPts val="0"/>
              </a:spcBef>
              <a:buSzTx/>
              <a:buNone/>
              <a:defRPr sz="2600" spc="0">
                <a:solidFill>
                  <a:srgbClr val="7F81A5"/>
                </a:solidFill>
                <a:latin typeface="Inter UI Medium"/>
                <a:ea typeface="Inter UI Medium"/>
                <a:cs typeface="Inter UI Medium"/>
                <a:sym typeface="Inter UI Medium"/>
              </a:defRPr>
            </a:lvl1pPr>
          </a:lstStyle>
          <a:p>
            <a:pPr>
              <a:defRPr>
                <a:solidFill>
                  <a:srgbClr val="C3CBDA"/>
                </a:solidFill>
              </a:defRPr>
            </a:pPr>
            <a:r>
              <a:rPr dirty="0">
                <a:solidFill>
                  <a:srgbClr val="7F81A5"/>
                </a:solidFill>
              </a:rPr>
              <a:t>Your position here</a:t>
            </a:r>
          </a:p>
        </p:txBody>
      </p:sp>
      <p:sp>
        <p:nvSpPr>
          <p:cNvPr id="12" name="Johnny Appleseed"/>
          <p:cNvSpPr txBox="1">
            <a:spLocks noGrp="1"/>
          </p:cNvSpPr>
          <p:nvPr>
            <p:ph type="body" sz="quarter" idx="16" hasCustomPrompt="1"/>
          </p:nvPr>
        </p:nvSpPr>
        <p:spPr>
          <a:xfrm>
            <a:off x="9263029" y="10052050"/>
            <a:ext cx="5857942" cy="622300"/>
          </a:xfrm>
          <a:prstGeom prst="rect">
            <a:avLst/>
          </a:prstGeom>
        </p:spPr>
        <p:txBody>
          <a:bodyPr anchor="t">
            <a:spAutoFit/>
          </a:bodyPr>
          <a:lstStyle>
            <a:lvl1pPr marL="0" indent="0" algn="ctr">
              <a:spcBef>
                <a:spcPts val="0"/>
              </a:spcBef>
              <a:buSzTx/>
              <a:buNone/>
              <a:defRPr sz="3400" spc="0">
                <a:latin typeface="Inter UI Bold"/>
                <a:ea typeface="Inter UI Bold"/>
                <a:cs typeface="Inter UI Bold"/>
                <a:sym typeface="Inter UI Bold"/>
              </a:defRPr>
            </a:lvl1pPr>
          </a:lstStyle>
          <a:p>
            <a:r>
              <a:rPr dirty="0"/>
              <a:t>Your name here</a:t>
            </a:r>
          </a:p>
        </p:txBody>
      </p:sp>
      <p:sp>
        <p:nvSpPr>
          <p:cNvPr id="13" name="Lorem ipsum dolor sit amet, consectetur adipiscing elit. Praesent ut lorem consequat, viverra ante eget, condimentum ipsum. Vivamus hendrerit egestas pretium."/>
          <p:cNvSpPr txBox="1">
            <a:spLocks noGrp="1"/>
          </p:cNvSpPr>
          <p:nvPr>
            <p:ph type="body" sz="half" idx="13"/>
          </p:nvPr>
        </p:nvSpPr>
        <p:spPr>
          <a:xfrm>
            <a:off x="2600325" y="5136871"/>
            <a:ext cx="19183350" cy="4154984"/>
          </a:xfrm>
          <a:prstGeom prst="rect">
            <a:avLst/>
          </a:prstGeom>
        </p:spPr>
        <p:txBody>
          <a:bodyPr wrap="square">
            <a:spAutoFit/>
          </a:bodyPr>
          <a:lstStyle>
            <a:lvl1pPr marL="0" indent="0" algn="ctr">
              <a:lnSpc>
                <a:spcPct val="110000"/>
              </a:lnSpc>
              <a:spcBef>
                <a:spcPts val="0"/>
              </a:spcBef>
              <a:buSzTx/>
              <a:buNone/>
              <a:defRPr sz="6000" spc="0">
                <a:latin typeface="Inter UI Bold"/>
                <a:ea typeface="Inter UI Bold"/>
                <a:cs typeface="Inter UI Bold"/>
                <a:sym typeface="Inter UI Bold"/>
              </a:defRPr>
            </a:lvl1pPr>
          </a:lstStyle>
          <a:p>
            <a:r>
              <a:rPr dirty="0" err="1"/>
              <a:t>Lorem</a:t>
            </a:r>
            <a:r>
              <a:rPr dirty="0"/>
              <a:t> </a:t>
            </a:r>
            <a:r>
              <a:rPr dirty="0" err="1"/>
              <a:t>ipsum</a:t>
            </a:r>
            <a:r>
              <a:rPr dirty="0"/>
              <a:t> dolor sit </a:t>
            </a:r>
            <a:r>
              <a:rPr dirty="0" err="1"/>
              <a:t>amet</a:t>
            </a:r>
            <a:r>
              <a:rPr dirty="0"/>
              <a:t>, </a:t>
            </a:r>
            <a:r>
              <a:rPr dirty="0" err="1"/>
              <a:t>consectetur</a:t>
            </a:r>
            <a:r>
              <a:rPr dirty="0"/>
              <a:t> </a:t>
            </a:r>
            <a:r>
              <a:rPr dirty="0" err="1"/>
              <a:t>adipiscing</a:t>
            </a:r>
            <a:r>
              <a:rPr dirty="0"/>
              <a:t> </a:t>
            </a:r>
            <a:r>
              <a:rPr dirty="0" err="1"/>
              <a:t>elit</a:t>
            </a:r>
            <a:r>
              <a:rPr dirty="0"/>
              <a:t>. </a:t>
            </a:r>
            <a:r>
              <a:rPr dirty="0" err="1"/>
              <a:t>Praesent</a:t>
            </a:r>
            <a:r>
              <a:rPr dirty="0"/>
              <a:t> </a:t>
            </a:r>
            <a:r>
              <a:rPr dirty="0" err="1"/>
              <a:t>ut</a:t>
            </a:r>
            <a:r>
              <a:rPr dirty="0"/>
              <a:t> </a:t>
            </a:r>
            <a:r>
              <a:rPr dirty="0" err="1"/>
              <a:t>lorem</a:t>
            </a:r>
            <a:r>
              <a:rPr dirty="0"/>
              <a:t> </a:t>
            </a:r>
            <a:r>
              <a:rPr dirty="0" err="1"/>
              <a:t>consequat</a:t>
            </a:r>
            <a:r>
              <a:rPr dirty="0"/>
              <a:t>, </a:t>
            </a:r>
            <a:r>
              <a:rPr dirty="0" err="1"/>
              <a:t>viverra</a:t>
            </a:r>
            <a:r>
              <a:rPr dirty="0"/>
              <a:t> ante </a:t>
            </a:r>
            <a:r>
              <a:rPr dirty="0" err="1"/>
              <a:t>eget</a:t>
            </a:r>
            <a:r>
              <a:rPr dirty="0"/>
              <a:t>, </a:t>
            </a:r>
            <a:r>
              <a:rPr dirty="0" err="1"/>
              <a:t>condimentum</a:t>
            </a:r>
            <a:r>
              <a:rPr dirty="0"/>
              <a:t> </a:t>
            </a:r>
            <a:r>
              <a:rPr dirty="0" err="1"/>
              <a:t>ipsum</a:t>
            </a:r>
            <a:r>
              <a:rPr dirty="0"/>
              <a:t>. </a:t>
            </a:r>
            <a:r>
              <a:rPr dirty="0" err="1"/>
              <a:t>Vivamus</a:t>
            </a:r>
            <a:r>
              <a:rPr dirty="0"/>
              <a:t> </a:t>
            </a:r>
            <a:r>
              <a:rPr dirty="0" err="1"/>
              <a:t>hendrerit</a:t>
            </a:r>
            <a:r>
              <a:rPr dirty="0"/>
              <a:t> </a:t>
            </a:r>
            <a:r>
              <a:rPr dirty="0" err="1"/>
              <a:t>egestas</a:t>
            </a:r>
            <a:r>
              <a:rPr dirty="0"/>
              <a:t> </a:t>
            </a:r>
            <a:r>
              <a:rPr dirty="0" err="1"/>
              <a:t>pretium</a:t>
            </a:r>
            <a:r>
              <a:rPr dirty="0"/>
              <a:t>.</a:t>
            </a: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Background 1">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248" name="tile-wall.jpg" descr="tile-wall.jpg"/>
          <p:cNvPicPr>
            <a:picLocks noChangeAspect="1"/>
          </p:cNvPicPr>
          <p:nvPr/>
        </p:nvPicPr>
        <p:blipFill>
          <a:blip r:embed="rId2">
            <a:alphaModFix amt="13633"/>
            <a:extLst/>
          </a:blip>
          <a:srcRect l="11174" r="5998" b="4593"/>
          <a:stretch>
            <a:fillRect/>
          </a:stretch>
        </p:blipFill>
        <p:spPr>
          <a:xfrm>
            <a:off x="-1" y="0"/>
            <a:ext cx="24384001" cy="13716000"/>
          </a:xfrm>
          <a:prstGeom prst="rect">
            <a:avLst/>
          </a:prstGeom>
          <a:ln w="12700">
            <a:miter lim="400000"/>
          </a:ln>
        </p:spPr>
      </p:pic>
      <p:pic>
        <p:nvPicPr>
          <p:cNvPr id="7" name="Image" descr="Image"/>
          <p:cNvPicPr>
            <a:picLocks noChangeAspect="1"/>
          </p:cNvPicPr>
          <p:nvPr userDrawn="1"/>
        </p:nvPicPr>
        <p:blipFill>
          <a:blip r:embed="rId3">
            <a:extLst/>
          </a:blip>
          <a:stretch>
            <a:fillRect/>
          </a:stretch>
        </p:blipFill>
        <p:spPr>
          <a:xfrm>
            <a:off x="9995803" y="860441"/>
            <a:ext cx="4392394" cy="585654"/>
          </a:xfrm>
          <a:prstGeom prst="rect">
            <a:avLst/>
          </a:prstGeom>
          <a:ln w="12700">
            <a:miter lim="400000"/>
          </a:ln>
        </p:spPr>
      </p:pic>
      <p:pic>
        <p:nvPicPr>
          <p:cNvPr id="8" name="Image" descr="Image"/>
          <p:cNvPicPr>
            <a:picLocks noChangeAspect="1"/>
          </p:cNvPicPr>
          <p:nvPr userDrawn="1"/>
        </p:nvPicPr>
        <p:blipFill>
          <a:blip r:embed="rId4">
            <a:alphaModFix amt="15000"/>
            <a:extLst/>
          </a:blip>
          <a:stretch>
            <a:fillRect/>
          </a:stretch>
        </p:blipFill>
        <p:spPr>
          <a:xfrm rot="13500000">
            <a:off x="13955982" y="-4451066"/>
            <a:ext cx="13368428" cy="7452447"/>
          </a:xfrm>
          <a:prstGeom prst="rect">
            <a:avLst/>
          </a:prstGeom>
          <a:ln w="12700">
            <a:miter lim="400000"/>
          </a:ln>
        </p:spPr>
      </p:pic>
      <p:pic>
        <p:nvPicPr>
          <p:cNvPr id="9" name="Image" descr="Image"/>
          <p:cNvPicPr>
            <a:picLocks noChangeAspect="1"/>
          </p:cNvPicPr>
          <p:nvPr userDrawn="1"/>
        </p:nvPicPr>
        <p:blipFill>
          <a:blip r:embed="rId4">
            <a:alphaModFix amt="15000"/>
            <a:extLst/>
          </a:blip>
          <a:stretch>
            <a:fillRect/>
          </a:stretch>
        </p:blipFill>
        <p:spPr>
          <a:xfrm>
            <a:off x="-7116613" y="9989776"/>
            <a:ext cx="13368428" cy="7452447"/>
          </a:xfrm>
          <a:prstGeom prst="rect">
            <a:avLst/>
          </a:prstGeom>
          <a:ln w="12700">
            <a:miter lim="400000"/>
          </a:ln>
        </p:spPr>
      </p:pic>
    </p:spTree>
    <p:extLst>
      <p:ext uri="{BB962C8B-B14F-4D97-AF65-F5344CB8AC3E}">
        <p14:creationId xmlns:p14="http://schemas.microsoft.com/office/powerpoint/2010/main" val="116609327"/>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Logo on top center">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24384000" cy="13716000"/>
          </a:xfrm>
          <a:prstGeom prst="rect">
            <a:avLst/>
          </a:prstGeom>
        </p:spPr>
        <p:txBody>
          <a:bodyPr/>
          <a:lstStyle/>
          <a:p>
            <a:endParaRPr lang="id-ID"/>
          </a:p>
        </p:txBody>
      </p:sp>
      <p:pic>
        <p:nvPicPr>
          <p:cNvPr id="387" name="Image" descr="Image"/>
          <p:cNvPicPr>
            <a:picLocks noChangeAspect="1"/>
          </p:cNvPicPr>
          <p:nvPr/>
        </p:nvPicPr>
        <p:blipFill>
          <a:blip r:embed="rId2">
            <a:extLst/>
          </a:blip>
          <a:stretch>
            <a:fillRect/>
          </a:stretch>
        </p:blipFill>
        <p:spPr>
          <a:xfrm>
            <a:off x="10472053" y="498144"/>
            <a:ext cx="3439894" cy="458653"/>
          </a:xfrm>
          <a:prstGeom prst="rect">
            <a:avLst/>
          </a:prstGeom>
          <a:ln w="12700">
            <a:miter lim="400000"/>
          </a:ln>
        </p:spPr>
      </p:pic>
      <p:pic>
        <p:nvPicPr>
          <p:cNvPr id="5" name="Image" descr="Image"/>
          <p:cNvPicPr>
            <a:picLocks noChangeAspect="1"/>
          </p:cNvPicPr>
          <p:nvPr userDrawn="1"/>
        </p:nvPicPr>
        <p:blipFill>
          <a:blip r:embed="rId3">
            <a:alphaModFix amt="15000"/>
            <a:extLst/>
          </a:blip>
          <a:stretch>
            <a:fillRect/>
          </a:stretch>
        </p:blipFill>
        <p:spPr>
          <a:xfrm rot="13500000">
            <a:off x="13955982" y="-4451066"/>
            <a:ext cx="13368428" cy="7452447"/>
          </a:xfrm>
          <a:prstGeom prst="rect">
            <a:avLst/>
          </a:prstGeom>
          <a:ln w="12700">
            <a:miter lim="400000"/>
          </a:ln>
        </p:spPr>
      </p:pic>
      <p:pic>
        <p:nvPicPr>
          <p:cNvPr id="6" name="Image" descr="Image"/>
          <p:cNvPicPr>
            <a:picLocks noChangeAspect="1"/>
          </p:cNvPicPr>
          <p:nvPr userDrawn="1"/>
        </p:nvPicPr>
        <p:blipFill>
          <a:blip r:embed="rId3">
            <a:alphaModFix amt="15000"/>
            <a:extLst/>
          </a:blip>
          <a:stretch>
            <a:fillRect/>
          </a:stretch>
        </p:blipFill>
        <p:spPr>
          <a:xfrm>
            <a:off x="-7116613" y="9989776"/>
            <a:ext cx="13368428" cy="7452447"/>
          </a:xfrm>
          <a:prstGeom prst="rect">
            <a:avLst/>
          </a:prstGeom>
          <a:ln w="12700">
            <a:miter lim="400000"/>
          </a:ln>
        </p:spPr>
      </p:pic>
    </p:spTree>
    <p:extLst>
      <p:ext uri="{BB962C8B-B14F-4D97-AF65-F5344CB8AC3E}">
        <p14:creationId xmlns:p14="http://schemas.microsoft.com/office/powerpoint/2010/main" val="3243047381"/>
      </p:ext>
    </p:extLst>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Logo on top left">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4" name="tile-wall.jpg" descr="tile-wall.jpg"/>
          <p:cNvPicPr>
            <a:picLocks noChangeAspect="1"/>
          </p:cNvPicPr>
          <p:nvPr userDrawn="1"/>
        </p:nvPicPr>
        <p:blipFill>
          <a:blip r:embed="rId2">
            <a:alphaModFix amt="13633"/>
            <a:extLst/>
          </a:blip>
          <a:srcRect l="11174" r="5998" b="4593"/>
          <a:stretch>
            <a:fillRect/>
          </a:stretch>
        </p:blipFill>
        <p:spPr>
          <a:xfrm>
            <a:off x="-1" y="0"/>
            <a:ext cx="24384001" cy="13716000"/>
          </a:xfrm>
          <a:prstGeom prst="rect">
            <a:avLst/>
          </a:prstGeom>
          <a:ln w="12700">
            <a:miter lim="400000"/>
          </a:ln>
        </p:spPr>
      </p:pic>
      <p:pic>
        <p:nvPicPr>
          <p:cNvPr id="395" name="Image" descr="Image"/>
          <p:cNvPicPr>
            <a:picLocks noChangeAspect="1"/>
          </p:cNvPicPr>
          <p:nvPr/>
        </p:nvPicPr>
        <p:blipFill>
          <a:blip r:embed="rId3">
            <a:extLst/>
          </a:blip>
          <a:stretch>
            <a:fillRect/>
          </a:stretch>
        </p:blipFill>
        <p:spPr>
          <a:xfrm>
            <a:off x="508000" y="498144"/>
            <a:ext cx="3439893" cy="458653"/>
          </a:xfrm>
          <a:prstGeom prst="rect">
            <a:avLst/>
          </a:prstGeom>
          <a:ln w="12700">
            <a:miter lim="400000"/>
          </a:ln>
        </p:spPr>
      </p:pic>
      <p:sp>
        <p:nvSpPr>
          <p:cNvPr id="6" name="What you get with ACG membership"/>
          <p:cNvSpPr txBox="1">
            <a:spLocks noGrp="1"/>
          </p:cNvSpPr>
          <p:nvPr>
            <p:ph type="body" sz="quarter" idx="19" hasCustomPrompt="1"/>
          </p:nvPr>
        </p:nvSpPr>
        <p:spPr>
          <a:xfrm>
            <a:off x="1566290" y="2434957"/>
            <a:ext cx="13060735" cy="2769989"/>
          </a:xfrm>
          <a:prstGeom prst="rect">
            <a:avLst/>
          </a:prstGeom>
          <a:ln w="12700">
            <a:miter lim="400000"/>
          </a:ln>
        </p:spPr>
        <p:txBody>
          <a:bodyPr wrap="square" lIns="0" tIns="0" rIns="0" bIns="0">
            <a:spAutoFit/>
          </a:bodyPr>
          <a:lstStyle>
            <a:lvl1pPr>
              <a:defRPr kumimoji="0" sz="10000" spc="-100" normalizeH="0" dirty="0">
                <a:effectLst/>
                <a:latin typeface="Inter UI Black"/>
                <a:ea typeface="Inter UI Black"/>
                <a:cs typeface="Inter UI Black"/>
                <a:sym typeface="Inter UI Regular Extra Bold"/>
              </a:defRPr>
            </a:lvl1pPr>
          </a:lstStyle>
          <a:p>
            <a:pPr marL="0" lvl="0" indent="0" rtl="0" fontAlgn="auto" hangingPunct="0">
              <a:lnSpc>
                <a:spcPct val="90000"/>
              </a:lnSpc>
              <a:spcBef>
                <a:spcPts val="0"/>
              </a:spcBef>
              <a:buSzTx/>
              <a:buNone/>
            </a:pPr>
            <a:r>
              <a:rPr dirty="0"/>
              <a:t>Tips for Beautiful Presentations</a:t>
            </a:r>
          </a:p>
        </p:txBody>
      </p:sp>
      <p:pic>
        <p:nvPicPr>
          <p:cNvPr id="7" name="Image" descr="Image"/>
          <p:cNvPicPr>
            <a:picLocks noChangeAspect="1"/>
          </p:cNvPicPr>
          <p:nvPr userDrawn="1"/>
        </p:nvPicPr>
        <p:blipFill>
          <a:blip r:embed="rId4">
            <a:alphaModFix amt="15000"/>
            <a:extLst/>
          </a:blip>
          <a:stretch>
            <a:fillRect/>
          </a:stretch>
        </p:blipFill>
        <p:spPr>
          <a:xfrm rot="13500000">
            <a:off x="13955982" y="-4451066"/>
            <a:ext cx="13368428" cy="7452447"/>
          </a:xfrm>
          <a:prstGeom prst="rect">
            <a:avLst/>
          </a:prstGeom>
          <a:ln w="12700">
            <a:miter lim="400000"/>
          </a:ln>
        </p:spPr>
      </p:pic>
      <p:pic>
        <p:nvPicPr>
          <p:cNvPr id="8" name="Image" descr="Image"/>
          <p:cNvPicPr>
            <a:picLocks noChangeAspect="1"/>
          </p:cNvPicPr>
          <p:nvPr userDrawn="1"/>
        </p:nvPicPr>
        <p:blipFill>
          <a:blip r:embed="rId4">
            <a:alphaModFix amt="15000"/>
            <a:extLst/>
          </a:blip>
          <a:stretch>
            <a:fillRect/>
          </a:stretch>
        </p:blipFill>
        <p:spPr>
          <a:xfrm>
            <a:off x="-7116613" y="9989776"/>
            <a:ext cx="13368428" cy="7452447"/>
          </a:xfrm>
          <a:prstGeom prst="rect">
            <a:avLst/>
          </a:prstGeom>
          <a:ln w="12700">
            <a:miter lim="400000"/>
          </a:ln>
        </p:spPr>
      </p:pic>
    </p:spTree>
    <p:extLst>
      <p:ext uri="{BB962C8B-B14F-4D97-AF65-F5344CB8AC3E}">
        <p14:creationId xmlns:p14="http://schemas.microsoft.com/office/powerpoint/2010/main" val="1558506625"/>
      </p:ext>
    </p:extLst>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Logo on top left">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395" name="Image" descr="Image"/>
          <p:cNvPicPr>
            <a:picLocks noChangeAspect="1"/>
          </p:cNvPicPr>
          <p:nvPr/>
        </p:nvPicPr>
        <p:blipFill>
          <a:blip r:embed="rId2">
            <a:extLst/>
          </a:blip>
          <a:stretch>
            <a:fillRect/>
          </a:stretch>
        </p:blipFill>
        <p:spPr>
          <a:xfrm>
            <a:off x="508000" y="498144"/>
            <a:ext cx="3439893" cy="458653"/>
          </a:xfrm>
          <a:prstGeom prst="rect">
            <a:avLst/>
          </a:prstGeom>
          <a:ln w="12700">
            <a:miter lim="400000"/>
          </a:ln>
        </p:spPr>
      </p:pic>
      <p:sp>
        <p:nvSpPr>
          <p:cNvPr id="15" name="Picture Placeholder 14"/>
          <p:cNvSpPr>
            <a:spLocks noGrp="1"/>
          </p:cNvSpPr>
          <p:nvPr>
            <p:ph type="pic" sz="quarter" idx="10"/>
          </p:nvPr>
        </p:nvSpPr>
        <p:spPr>
          <a:xfrm>
            <a:off x="11849100" y="0"/>
            <a:ext cx="15479712" cy="13716000"/>
          </a:xfrm>
          <a:custGeom>
            <a:avLst/>
            <a:gdLst>
              <a:gd name="connsiteX0" fmla="*/ 13806060 w 15479712"/>
              <a:gd name="connsiteY0" fmla="*/ 0 h 13887450"/>
              <a:gd name="connsiteX1" fmla="*/ 15479712 w 15479712"/>
              <a:gd name="connsiteY1" fmla="*/ 0 h 13887450"/>
              <a:gd name="connsiteX2" fmla="*/ 15479712 w 15479712"/>
              <a:gd name="connsiteY2" fmla="*/ 13887450 h 13887450"/>
              <a:gd name="connsiteX3" fmla="*/ 0 w 15479712"/>
              <a:gd name="connsiteY3" fmla="*/ 13887450 h 13887450"/>
              <a:gd name="connsiteX4" fmla="*/ 0 w 15479712"/>
              <a:gd name="connsiteY4" fmla="*/ 13806059 h 13887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79712" h="13887450">
                <a:moveTo>
                  <a:pt x="13806060" y="0"/>
                </a:moveTo>
                <a:lnTo>
                  <a:pt x="15479712" y="0"/>
                </a:lnTo>
                <a:lnTo>
                  <a:pt x="15479712" y="13887450"/>
                </a:lnTo>
                <a:lnTo>
                  <a:pt x="0" y="13887450"/>
                </a:lnTo>
                <a:lnTo>
                  <a:pt x="0" y="13806059"/>
                </a:lnTo>
                <a:close/>
              </a:path>
            </a:pathLst>
          </a:custGeom>
        </p:spPr>
        <p:txBody>
          <a:bodyPr wrap="square">
            <a:noAutofit/>
          </a:bodyPr>
          <a:lstStyle/>
          <a:p>
            <a:endParaRPr lang="id-ID" dirty="0"/>
          </a:p>
        </p:txBody>
      </p:sp>
      <p:sp>
        <p:nvSpPr>
          <p:cNvPr id="24" name="Text Placeholder 23"/>
          <p:cNvSpPr>
            <a:spLocks noGrp="1"/>
          </p:cNvSpPr>
          <p:nvPr>
            <p:ph type="body" sz="quarter" idx="11"/>
          </p:nvPr>
        </p:nvSpPr>
        <p:spPr>
          <a:xfrm rot="2700000">
            <a:off x="17044847" y="-4728957"/>
            <a:ext cx="3745375" cy="23249204"/>
          </a:xfrm>
          <a:custGeom>
            <a:avLst/>
            <a:gdLst>
              <a:gd name="connsiteX0" fmla="*/ 0 w 3745375"/>
              <a:gd name="connsiteY0" fmla="*/ 3745375 h 23249204"/>
              <a:gd name="connsiteX1" fmla="*/ 3745375 w 3745375"/>
              <a:gd name="connsiteY1" fmla="*/ 0 h 23249204"/>
              <a:gd name="connsiteX2" fmla="*/ 3745374 w 3745375"/>
              <a:gd name="connsiteY2" fmla="*/ 19503830 h 23249204"/>
              <a:gd name="connsiteX3" fmla="*/ 0 w 3745375"/>
              <a:gd name="connsiteY3" fmla="*/ 23249204 h 23249204"/>
            </a:gdLst>
            <a:ahLst/>
            <a:cxnLst>
              <a:cxn ang="0">
                <a:pos x="connsiteX0" y="connsiteY0"/>
              </a:cxn>
              <a:cxn ang="0">
                <a:pos x="connsiteX1" y="connsiteY1"/>
              </a:cxn>
              <a:cxn ang="0">
                <a:pos x="connsiteX2" y="connsiteY2"/>
              </a:cxn>
              <a:cxn ang="0">
                <a:pos x="connsiteX3" y="connsiteY3"/>
              </a:cxn>
            </a:cxnLst>
            <a:rect l="l" t="t" r="r" b="b"/>
            <a:pathLst>
              <a:path w="3745375" h="23249204">
                <a:moveTo>
                  <a:pt x="0" y="3745375"/>
                </a:moveTo>
                <a:lnTo>
                  <a:pt x="3745375" y="0"/>
                </a:lnTo>
                <a:lnTo>
                  <a:pt x="3745374" y="19503830"/>
                </a:lnTo>
                <a:lnTo>
                  <a:pt x="0" y="23249204"/>
                </a:lnTo>
                <a:close/>
              </a:path>
            </a:pathLst>
          </a:custGeom>
          <a:solidFill>
            <a:srgbClr val="FC8918">
              <a:alpha val="45000"/>
            </a:srgbClr>
          </a:solidFill>
          <a:ln w="12700">
            <a:miter lim="400000"/>
          </a:ln>
        </p:spPr>
        <p:txBody>
          <a:bodyPr wrap="square" lIns="45719" rIns="45719" anchor="ctr">
            <a:noAutofit/>
          </a:bodyPr>
          <a:lstStyle>
            <a:lvl1pPr>
              <a:defRPr kumimoji="0" lang="en-US" sz="4200" spc="-126" normalizeH="0" smtClean="0">
                <a:noFill/>
                <a:effectLst>
                  <a:outerShdw blurRad="1270000" dist="101600" dir="18900000" rotWithShape="0">
                    <a:srgbClr val="000000">
                      <a:alpha val="80000"/>
                    </a:srgbClr>
                  </a:outerShdw>
                </a:effectLst>
                <a:latin typeface="Inter UI Bold"/>
                <a:ea typeface="Inter UI Bold"/>
                <a:cs typeface="Inter UI Bold"/>
                <a:sym typeface="Inter UI Regular Extra Bold"/>
              </a:defRPr>
            </a:lvl1pPr>
            <a:lvl2pPr>
              <a:defRPr kumimoji="0" lang="en-US" sz="4200" spc="-126" normalizeH="0" smtClean="0">
                <a:effectLst>
                  <a:outerShdw blurRad="1270000" dist="101600" dir="18900000" rotWithShape="0">
                    <a:srgbClr val="000000">
                      <a:alpha val="80000"/>
                    </a:srgbClr>
                  </a:outerShdw>
                </a:effectLst>
                <a:latin typeface="+mn-lt"/>
                <a:ea typeface="+mn-ea"/>
                <a:cs typeface="+mn-cs"/>
                <a:sym typeface="Inter UI Regular Extra Bold"/>
              </a:defRPr>
            </a:lvl2pPr>
            <a:lvl3pPr>
              <a:defRPr kumimoji="0" lang="en-US" sz="4200" spc="-126" normalizeH="0" smtClean="0">
                <a:effectLst>
                  <a:outerShdw blurRad="1270000" dist="101600" dir="18900000" rotWithShape="0">
                    <a:srgbClr val="000000">
                      <a:alpha val="80000"/>
                    </a:srgbClr>
                  </a:outerShdw>
                </a:effectLst>
                <a:latin typeface="+mn-lt"/>
                <a:ea typeface="+mn-ea"/>
                <a:cs typeface="+mn-cs"/>
                <a:sym typeface="Inter UI Regular Extra Bold"/>
              </a:defRPr>
            </a:lvl3pPr>
            <a:lvl4pPr>
              <a:defRPr kumimoji="0" lang="en-US" sz="4200" spc="-126" normalizeH="0" smtClean="0">
                <a:effectLst>
                  <a:outerShdw blurRad="1270000" dist="101600" dir="18900000" rotWithShape="0">
                    <a:srgbClr val="000000">
                      <a:alpha val="80000"/>
                    </a:srgbClr>
                  </a:outerShdw>
                </a:effectLst>
                <a:latin typeface="+mn-lt"/>
                <a:ea typeface="+mn-ea"/>
                <a:cs typeface="+mn-cs"/>
                <a:sym typeface="Inter UI Regular Extra Bold"/>
              </a:defRPr>
            </a:lvl4pPr>
            <a:lvl5pPr>
              <a:defRPr kumimoji="0" lang="id-ID" sz="4200" spc="-126" normalizeH="0">
                <a:effectLst>
                  <a:outerShdw blurRad="1270000" dist="101600" dir="18900000" rotWithShape="0">
                    <a:srgbClr val="000000">
                      <a:alpha val="80000"/>
                    </a:srgbClr>
                  </a:outerShdw>
                </a:effectLst>
                <a:latin typeface="+mn-lt"/>
                <a:ea typeface="+mn-ea"/>
                <a:cs typeface="+mn-cs"/>
                <a:sym typeface="Inter UI Regular Extra Bold"/>
              </a:defRPr>
            </a:lvl5pPr>
          </a:lstStyle>
          <a:p>
            <a:pPr marL="0" lvl="0" indent="0" defTabSz="457200" rtl="0" fontAlgn="auto" hangingPunct="0">
              <a:lnSpc>
                <a:spcPct val="80000"/>
              </a:lnSpc>
              <a:spcBef>
                <a:spcPts val="0"/>
              </a:spcBef>
              <a:buSzTx/>
              <a:buNone/>
            </a:pPr>
            <a:endParaRPr lang="id-ID" dirty="0"/>
          </a:p>
        </p:txBody>
      </p:sp>
      <p:sp>
        <p:nvSpPr>
          <p:cNvPr id="27" name="What you get with ACG membership"/>
          <p:cNvSpPr txBox="1">
            <a:spLocks noGrp="1"/>
          </p:cNvSpPr>
          <p:nvPr>
            <p:ph type="body" sz="quarter" idx="19" hasCustomPrompt="1"/>
          </p:nvPr>
        </p:nvSpPr>
        <p:spPr>
          <a:xfrm>
            <a:off x="4982790" y="2797241"/>
            <a:ext cx="10049620" cy="4154984"/>
          </a:xfrm>
          <a:prstGeom prst="rect">
            <a:avLst/>
          </a:prstGeom>
          <a:ln w="12700">
            <a:miter lim="400000"/>
          </a:ln>
        </p:spPr>
        <p:txBody>
          <a:bodyPr lIns="0" tIns="0" rIns="0" bIns="0">
            <a:spAutoFit/>
          </a:bodyPr>
          <a:lstStyle>
            <a:lvl1pPr>
              <a:defRPr kumimoji="0" sz="10000" spc="-100" normalizeH="0" dirty="0">
                <a:effectLst/>
                <a:latin typeface="Inter UI Black"/>
                <a:ea typeface="Inter UI Black"/>
                <a:cs typeface="Inter UI Black"/>
                <a:sym typeface="Inter UI Regular Extra Bold"/>
              </a:defRPr>
            </a:lvl1pPr>
          </a:lstStyle>
          <a:p>
            <a:pPr marL="0" lvl="0" indent="0" rtl="0" fontAlgn="auto" hangingPunct="0">
              <a:lnSpc>
                <a:spcPct val="90000"/>
              </a:lnSpc>
              <a:spcBef>
                <a:spcPts val="0"/>
              </a:spcBef>
              <a:buSzTx/>
              <a:buNone/>
            </a:pPr>
            <a:r>
              <a:rPr dirty="0"/>
              <a:t>Tips for Beautiful Presentations</a:t>
            </a:r>
          </a:p>
        </p:txBody>
      </p:sp>
      <p:sp>
        <p:nvSpPr>
          <p:cNvPr id="28" name="There are many variations of passages of Lorem Ipsum available, but the majority have suffered alteration in some form, by injected you are going to use a passage. but the majority have suffered alteration in some form. There are many variations of passages of Lorem Ipsum available, but the majority have suffered alteration in some form, by injected you are going to use a passage."/>
          <p:cNvSpPr txBox="1">
            <a:spLocks noGrp="1"/>
          </p:cNvSpPr>
          <p:nvPr>
            <p:ph type="body" sz="quarter" idx="20" hasCustomPrompt="1"/>
          </p:nvPr>
        </p:nvSpPr>
        <p:spPr>
          <a:xfrm>
            <a:off x="2115240" y="7840108"/>
            <a:ext cx="10049619" cy="2789792"/>
          </a:xfrm>
          <a:prstGeom prst="rect">
            <a:avLst/>
          </a:prstGeom>
          <a:ln w="12700">
            <a:miter lim="400000"/>
          </a:ln>
        </p:spPr>
        <p:txBody>
          <a:bodyPr lIns="45718" tIns="45718" rIns="45718" bIns="45718"/>
          <a:lstStyle>
            <a:lvl1pPr marL="0" indent="0">
              <a:buNone/>
              <a:defRPr kumimoji="0" sz="2800" spc="-28" normalizeH="0">
                <a:solidFill>
                  <a:srgbClr val="C3CBDA"/>
                </a:solidFill>
                <a:effectLst/>
                <a:latin typeface="Inter UI Regular"/>
                <a:ea typeface="Inter UI Regular"/>
                <a:cs typeface="Inter UI Regular"/>
                <a:sym typeface="Inter UI Regular Extra Bold"/>
              </a:defRPr>
            </a:lvl1pPr>
          </a:lstStyle>
          <a:p>
            <a:pPr>
              <a:defRPr>
                <a:effectLst/>
              </a:defRPr>
            </a:pPr>
            <a:r>
              <a:rPr lang="en-US" dirty="0"/>
              <a:t>because students at for-profit institutions carry very large debt loads, they are facing increasing scrutiny.  offering an insurance policy to increase graduation rates gives them a powerful bit of pushback.</a:t>
            </a:r>
          </a:p>
        </p:txBody>
      </p:sp>
      <p:sp>
        <p:nvSpPr>
          <p:cNvPr id="30" name="What you get with ACG membership"/>
          <p:cNvSpPr txBox="1">
            <a:spLocks noGrp="1"/>
          </p:cNvSpPr>
          <p:nvPr>
            <p:ph type="body" sz="quarter" idx="21" hasCustomPrompt="1"/>
          </p:nvPr>
        </p:nvSpPr>
        <p:spPr>
          <a:xfrm>
            <a:off x="1725832" y="2873025"/>
            <a:ext cx="3256958" cy="3693319"/>
          </a:xfrm>
          <a:prstGeom prst="rect">
            <a:avLst/>
          </a:prstGeom>
          <a:ln w="12700">
            <a:miter lim="400000"/>
          </a:ln>
        </p:spPr>
        <p:txBody>
          <a:bodyPr wrap="square" lIns="0" tIns="0" rIns="0" bIns="0">
            <a:spAutoFit/>
          </a:bodyPr>
          <a:lstStyle>
            <a:lvl1pPr>
              <a:defRPr kumimoji="0" sz="30000" spc="-600" normalizeH="0" dirty="0">
                <a:solidFill>
                  <a:schemeClr val="accent4">
                    <a:hueOff val="384618"/>
                    <a:satOff val="3869"/>
                    <a:lumOff val="5802"/>
                  </a:schemeClr>
                </a:solidFill>
                <a:effectLst/>
                <a:latin typeface="Inter UI Black"/>
                <a:ea typeface="Inter UI Black"/>
                <a:cs typeface="Inter UI Black"/>
                <a:sym typeface="Inter UI Regular Extra Bold"/>
              </a:defRPr>
            </a:lvl1pPr>
          </a:lstStyle>
          <a:p>
            <a:pPr marL="0" lvl="0" indent="0" rtl="0" fontAlgn="auto" hangingPunct="0">
              <a:lnSpc>
                <a:spcPct val="80000"/>
              </a:lnSpc>
              <a:spcBef>
                <a:spcPts val="0"/>
              </a:spcBef>
              <a:buSzTx/>
              <a:buNone/>
            </a:pPr>
            <a:r>
              <a:rPr dirty="0"/>
              <a:t>5</a:t>
            </a:r>
          </a:p>
        </p:txBody>
      </p:sp>
    </p:spTree>
    <p:extLst>
      <p:ext uri="{BB962C8B-B14F-4D97-AF65-F5344CB8AC3E}">
        <p14:creationId xmlns:p14="http://schemas.microsoft.com/office/powerpoint/2010/main" val="56072985"/>
      </p:ext>
    </p:extLst>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spTree>
  </p:cSld>
  <p:clrMap bg1="dk1" tx1="lt1" bg2="dk2" tx2="lt2" accent1="accent1" accent2="accent2" accent3="accent3" accent4="accent4" accent5="accent5" accent6="accent6" hlink="hlink" folHlink="folHlink"/>
  <p:sldLayoutIdLst>
    <p:sldLayoutId id="2147483653" r:id="rId1"/>
    <p:sldLayoutId id="2147483655" r:id="rId2"/>
    <p:sldLayoutId id="2147483657" r:id="rId3"/>
    <p:sldLayoutId id="2147483665" r:id="rId4"/>
    <p:sldLayoutId id="2147483666" r:id="rId5"/>
    <p:sldLayoutId id="2147483700" r:id="rId6"/>
    <p:sldLayoutId id="2147483702" r:id="rId7"/>
    <p:sldLayoutId id="2147483701" r:id="rId8"/>
    <p:sldLayoutId id="2147483699" r:id="rId9"/>
    <p:sldLayoutId id="2147483696" r:id="rId10"/>
    <p:sldLayoutId id="2147483698" r:id="rId11"/>
    <p:sldLayoutId id="2147483697" r:id="rId12"/>
    <p:sldLayoutId id="2147483695" r:id="rId13"/>
    <p:sldLayoutId id="2147483694" r:id="rId14"/>
    <p:sldLayoutId id="2147483684" r:id="rId15"/>
    <p:sldLayoutId id="2147483687" r:id="rId16"/>
    <p:sldLayoutId id="2147483703" r:id="rId17"/>
    <p:sldLayoutId id="2147483704" r:id="rId18"/>
  </p:sldLayoutIdLst>
  <p:transition spd="med"/>
  <p:txStyles>
    <p:titleStyle>
      <a:lvl1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1pPr>
      <a:lvl2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2pPr>
      <a:lvl3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3pPr>
      <a:lvl4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4pPr>
      <a:lvl5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5pPr>
      <a:lvl6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6pPr>
      <a:lvl7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7pPr>
      <a:lvl8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8pPr>
      <a:lvl9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9pPr>
    </p:titleStyle>
    <p:bodyStyle>
      <a:lvl1pPr marL="635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1pPr>
      <a:lvl2pPr marL="1270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2pPr>
      <a:lvl3pPr marL="1905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3pPr>
      <a:lvl4pPr marL="2540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4pPr>
      <a:lvl5pPr marL="3175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5pPr>
      <a:lvl6pPr marL="3810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6pPr>
      <a:lvl7pPr marL="4445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7pPr>
      <a:lvl8pPr marL="5080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8pPr>
      <a:lvl9pPr marL="5715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9pPr>
    </p:bodyStyle>
    <p:otherStyle>
      <a:lvl1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1pPr>
      <a:lvl2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2pPr>
      <a:lvl3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3pPr>
      <a:lvl4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4pPr>
      <a:lvl5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5pPr>
      <a:lvl6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6pPr>
      <a:lvl7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7pPr>
      <a:lvl8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8pPr>
      <a:lvl9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comments" Target="../comments/comment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comments" Target="../comments/comment2.xml"/><Relationship Id="rId5" Type="http://schemas.openxmlformats.org/officeDocument/2006/relationships/image" Target="../media/image6.pn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comments" Target="../comments/comment3.xml"/><Relationship Id="rId5" Type="http://schemas.openxmlformats.org/officeDocument/2006/relationships/image" Target="../media/image6.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8.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1.png"/><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1.png"/><Relationship Id="rId1" Type="http://schemas.openxmlformats.org/officeDocument/2006/relationships/slideLayout" Target="../slideLayouts/slideLayout15.xml"/><Relationship Id="rId4" Type="http://schemas.openxmlformats.org/officeDocument/2006/relationships/image" Target="../media/image11.jpe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8.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Course_title_photo.mp4">
            <a:hlinkClick r:id="" action="ppaction://media"/>
            <a:extLst>
              <a:ext uri="{FF2B5EF4-FFF2-40B4-BE49-F238E27FC236}">
                <a16:creationId xmlns:a16="http://schemas.microsoft.com/office/drawing/2014/main" id="{59B61744-9DE7-4245-A7B6-4359BB20F65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138824"/>
            <a:ext cx="24384000" cy="13716000"/>
          </a:xfrm>
          <a:prstGeom prst="rect">
            <a:avLst/>
          </a:prstGeom>
        </p:spPr>
      </p:pic>
      <p:sp>
        <p:nvSpPr>
          <p:cNvPr id="5" name="Text Placeholder 4"/>
          <p:cNvSpPr>
            <a:spLocks noGrp="1"/>
          </p:cNvSpPr>
          <p:nvPr>
            <p:ph type="body" sz="quarter" idx="18"/>
          </p:nvPr>
        </p:nvSpPr>
        <p:spPr>
          <a:xfrm>
            <a:off x="589675" y="8893428"/>
            <a:ext cx="6483121" cy="430887"/>
          </a:xfrm>
        </p:spPr>
        <p:txBody>
          <a:bodyPr/>
          <a:lstStyle/>
          <a:p>
            <a:pPr>
              <a:defRPr>
                <a:effectLst/>
              </a:defRPr>
            </a:pPr>
            <a:r>
              <a:rPr lang="de-DE" dirty="0" smtClean="0"/>
              <a:t>AWS Solutions </a:t>
            </a:r>
            <a:r>
              <a:rPr lang="de-DE" dirty="0" err="1" smtClean="0"/>
              <a:t>architect</a:t>
            </a:r>
            <a:r>
              <a:rPr lang="id-ID" dirty="0" smtClean="0"/>
              <a:t> </a:t>
            </a:r>
            <a:r>
              <a:rPr lang="id-ID" dirty="0"/>
              <a:t>| INSTRUCTOR</a:t>
            </a:r>
          </a:p>
        </p:txBody>
      </p:sp>
      <p:sp>
        <p:nvSpPr>
          <p:cNvPr id="6" name="Text Placeholder 5"/>
          <p:cNvSpPr>
            <a:spLocks noGrp="1"/>
          </p:cNvSpPr>
          <p:nvPr>
            <p:ph type="body" sz="quarter" idx="19"/>
          </p:nvPr>
        </p:nvSpPr>
        <p:spPr>
          <a:xfrm>
            <a:off x="1955560" y="8149495"/>
            <a:ext cx="3751348" cy="615553"/>
          </a:xfrm>
        </p:spPr>
        <p:txBody>
          <a:bodyPr/>
          <a:lstStyle/>
          <a:p>
            <a:pPr>
              <a:defRPr>
                <a:effectLst/>
              </a:defRPr>
            </a:pPr>
            <a:r>
              <a:rPr lang="de-DE" dirty="0" smtClean="0"/>
              <a:t>Wolfgang Unger</a:t>
            </a:r>
            <a:endParaRPr lang="id-ID" dirty="0"/>
          </a:p>
        </p:txBody>
      </p:sp>
      <p:sp>
        <p:nvSpPr>
          <p:cNvPr id="3" name="Text Placeholder 2"/>
          <p:cNvSpPr>
            <a:spLocks noGrp="1"/>
          </p:cNvSpPr>
          <p:nvPr>
            <p:ph type="body" sz="quarter" idx="16"/>
          </p:nvPr>
        </p:nvSpPr>
        <p:spPr>
          <a:xfrm>
            <a:off x="8749621" y="8859205"/>
            <a:ext cx="13443061" cy="678647"/>
          </a:xfrm>
        </p:spPr>
        <p:txBody>
          <a:bodyPr/>
          <a:lstStyle/>
          <a:p>
            <a:pPr>
              <a:defRPr>
                <a:effectLst/>
              </a:defRPr>
            </a:pPr>
            <a:r>
              <a:rPr lang="en-US" dirty="0" smtClean="0"/>
              <a:t>AWS fully managed source control system</a:t>
            </a:r>
            <a:endParaRPr lang="en-US" dirty="0"/>
          </a:p>
        </p:txBody>
      </p:sp>
      <p:sp>
        <p:nvSpPr>
          <p:cNvPr id="4" name="Text Placeholder 3"/>
          <p:cNvSpPr>
            <a:spLocks noGrp="1"/>
          </p:cNvSpPr>
          <p:nvPr>
            <p:ph type="body" sz="quarter" idx="17"/>
          </p:nvPr>
        </p:nvSpPr>
        <p:spPr>
          <a:xfrm>
            <a:off x="8749621" y="4688673"/>
            <a:ext cx="15379591" cy="1477328"/>
          </a:xfrm>
        </p:spPr>
        <p:txBody>
          <a:bodyPr/>
          <a:lstStyle/>
          <a:p>
            <a:pPr>
              <a:defRPr>
                <a:effectLst/>
              </a:defRPr>
            </a:pPr>
            <a:r>
              <a:rPr lang="en-US" b="1" dirty="0" smtClean="0">
                <a:latin typeface="Inter UI Extra Bold" panose="020B0502030000000004" pitchFamily="34" charset="0"/>
                <a:ea typeface="Inter UI Extra Bold" panose="020B0502030000000004" pitchFamily="34" charset="0"/>
              </a:rPr>
              <a:t>AWS Code Commit</a:t>
            </a:r>
            <a:endParaRPr lang="en-US" b="1" dirty="0">
              <a:latin typeface="Inter UI Extra Bold" panose="020B0502030000000004" pitchFamily="34" charset="0"/>
              <a:ea typeface="Inter UI Extra Bold" panose="020B0502030000000004" pitchFamily="34" charset="0"/>
            </a:endParaRPr>
          </a:p>
        </p:txBody>
      </p:sp>
      <p:pic>
        <p:nvPicPr>
          <p:cNvPr id="10" name="Grafik 9"/>
          <p:cNvPicPr/>
          <p:nvPr/>
        </p:nvPicPr>
        <p:blipFill>
          <a:blip r:embed="rId6">
            <a:extLst>
              <a:ext uri="{28A0092B-C50C-407E-A947-70E740481C1C}">
                <a14:useLocalDpi xmlns:a14="http://schemas.microsoft.com/office/drawing/2010/main" val="0"/>
              </a:ext>
            </a:extLst>
          </a:blip>
          <a:stretch>
            <a:fillRect/>
          </a:stretch>
        </p:blipFill>
        <p:spPr>
          <a:xfrm>
            <a:off x="1611573" y="3958495"/>
            <a:ext cx="4867910" cy="419100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cSld>
  <p:clrMapOvr>
    <a:masterClrMapping/>
  </p:clrMapOvr>
  <p:transition spd="med"/>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66"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3"/>
                </p:tgtEl>
              </p:cMediaNode>
            </p:video>
            <p:seq concurrent="1" nextAc="seek">
              <p:cTn id="8" restart="whenNotActive" fill="hold" evtFilter="cancelBubble" nodeType="interactiveSeq">
                <p:stCondLst>
                  <p:cond evt="onClick" delay="0">
                    <p:tgtEl>
                      <p:spTgt spid="1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3"/>
                                        </p:tgtEl>
                                      </p:cBhvr>
                                    </p:cmd>
                                  </p:childTnLst>
                                </p:cTn>
                              </p:par>
                            </p:childTnLst>
                          </p:cTn>
                        </p:par>
                      </p:childTnLst>
                    </p:cTn>
                  </p:par>
                </p:childTnLst>
              </p:cTn>
              <p:nextCondLst>
                <p:cond evt="onClick" delay="0">
                  <p:tgtEl>
                    <p:spTgt spid="13"/>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Lecture_opener.mp4">
            <a:hlinkClick r:id="" action="ppaction://media"/>
            <a:extLst>
              <a:ext uri="{FF2B5EF4-FFF2-40B4-BE49-F238E27FC236}">
                <a16:creationId xmlns:a16="http://schemas.microsoft.com/office/drawing/2014/main" id="{216BCE3A-A33A-2148-8A67-812A82E6DF7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24384000" cy="13716000"/>
          </a:xfrm>
          <a:prstGeom prst="rect">
            <a:avLst/>
          </a:prstGeom>
        </p:spPr>
      </p:pic>
      <p:sp>
        <p:nvSpPr>
          <p:cNvPr id="1286" name="Course Title That Wraps Over Two Lines"/>
          <p:cNvSpPr txBox="1">
            <a:spLocks noGrp="1"/>
          </p:cNvSpPr>
          <p:nvPr>
            <p:ph type="body" idx="15"/>
          </p:nvPr>
        </p:nvSpPr>
        <p:spPr>
          <a:xfrm>
            <a:off x="8229600" y="6906169"/>
            <a:ext cx="10003929" cy="3532684"/>
          </a:xfrm>
          <a:prstGeom prst="rect">
            <a:avLst/>
          </a:prstGeom>
        </p:spPr>
        <p:txBody>
          <a:bodyPr anchor="b"/>
          <a:lstStyle/>
          <a:p>
            <a:r>
              <a:rPr lang="en-AU" b="1" dirty="0" smtClean="0">
                <a:effectLst/>
                <a:latin typeface="Inter UI Extra Bold" panose="020B0502030000000004" pitchFamily="34" charset="0"/>
                <a:ea typeface="Inter UI Extra Bold" panose="020B0502030000000004" pitchFamily="34" charset="0"/>
              </a:rPr>
              <a:t>Code Commit</a:t>
            </a:r>
            <a:endParaRPr b="1" dirty="0">
              <a:effectLst/>
              <a:latin typeface="Inter UI Extra Bold" panose="020B0502030000000004" pitchFamily="34" charset="0"/>
              <a:ea typeface="Inter UI Extra Bold" panose="020B0502030000000004" pitchFamily="34" charset="0"/>
            </a:endParaRPr>
          </a:p>
        </p:txBody>
      </p:sp>
      <p:sp>
        <p:nvSpPr>
          <p:cNvPr id="1287" name="Jane Smith"/>
          <p:cNvSpPr txBox="1">
            <a:spLocks noGrp="1"/>
          </p:cNvSpPr>
          <p:nvPr>
            <p:ph type="body" idx="16"/>
          </p:nvPr>
        </p:nvSpPr>
        <p:spPr>
          <a:xfrm>
            <a:off x="2997263" y="11506199"/>
            <a:ext cx="5995365" cy="558801"/>
          </a:xfrm>
          <a:prstGeom prst="rect">
            <a:avLst/>
          </a:prstGeom>
        </p:spPr>
        <p:txBody>
          <a:bodyPr/>
          <a:lstStyle>
            <a:lvl1pPr defTabSz="825500">
              <a:lnSpc>
                <a:spcPct val="100000"/>
              </a:lnSpc>
              <a:defRPr sz="3000" spc="0"/>
            </a:lvl1pPr>
          </a:lstStyle>
          <a:p>
            <a:pPr>
              <a:defRPr>
                <a:effectLst/>
              </a:defRPr>
            </a:pPr>
            <a:r>
              <a:rPr lang="en-AU" b="1" dirty="0" smtClean="0"/>
              <a:t>Wolfgang Unger</a:t>
            </a:r>
            <a:endParaRPr b="1" dirty="0"/>
          </a:p>
        </p:txBody>
      </p:sp>
      <p:sp>
        <p:nvSpPr>
          <p:cNvPr id="1288" name="AWS Community Hero"/>
          <p:cNvSpPr txBox="1">
            <a:spLocks noGrp="1"/>
          </p:cNvSpPr>
          <p:nvPr>
            <p:ph type="body" idx="17"/>
          </p:nvPr>
        </p:nvSpPr>
        <p:spPr>
          <a:xfrm>
            <a:off x="2997263" y="12047246"/>
            <a:ext cx="5995365" cy="342901"/>
          </a:xfrm>
          <a:prstGeom prst="rect">
            <a:avLst/>
          </a:prstGeom>
        </p:spPr>
        <p:txBody>
          <a:bodyPr anchor="t"/>
          <a:lstStyle>
            <a:lvl1pPr defTabSz="825500">
              <a:lnSpc>
                <a:spcPct val="100000"/>
              </a:lnSpc>
              <a:defRPr sz="1600" cap="all" spc="96"/>
            </a:lvl1pPr>
          </a:lstStyle>
          <a:p>
            <a:pPr>
              <a:defRPr>
                <a:effectLst/>
              </a:defRPr>
            </a:pPr>
            <a:r>
              <a:rPr lang="en-AU" dirty="0" smtClean="0"/>
              <a:t>AWS Solutions Architect </a:t>
            </a:r>
            <a:r>
              <a:rPr lang="en-AU" dirty="0"/>
              <a:t>| instructor</a:t>
            </a:r>
            <a:endParaRPr dirty="0"/>
          </a:p>
        </p:txBody>
      </p:sp>
      <p:pic>
        <p:nvPicPr>
          <p:cNvPr id="9" name="Grafik 8"/>
          <p:cNvPicPr/>
          <p:nvPr/>
        </p:nvPicPr>
        <p:blipFill>
          <a:blip r:embed="rId5" cstate="print">
            <a:extLst>
              <a:ext uri="{28A0092B-C50C-407E-A947-70E740481C1C}">
                <a14:useLocalDpi xmlns:a14="http://schemas.microsoft.com/office/drawing/2010/main" val="0"/>
              </a:ext>
            </a:extLst>
          </a:blip>
          <a:stretch>
            <a:fillRect/>
          </a:stretch>
        </p:blipFill>
        <p:spPr>
          <a:xfrm>
            <a:off x="1101435" y="11331951"/>
            <a:ext cx="1748647" cy="149095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1841255338"/>
      </p:ext>
    </p:extLst>
  </p:cSld>
  <p:clrMapOvr>
    <a:masterClrMapping/>
  </p:clrMapOvr>
  <p:transition spd="med"/>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66"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01" name="Image" descr="Image"/>
          <p:cNvPicPr>
            <a:picLocks noGrp="1" noChangeAspect="1"/>
          </p:cNvPicPr>
          <p:nvPr>
            <p:ph type="pic" idx="13"/>
          </p:nvPr>
        </p:nvPicPr>
        <p:blipFill>
          <a:blip r:embed="rId3">
            <a:alphaModFix amt="13633"/>
            <a:extLst/>
          </a:blip>
          <a:srcRect l="6593" r="6593"/>
          <a:stretch>
            <a:fillRect/>
          </a:stretch>
        </p:blipFill>
        <p:spPr>
          <a:xfrm>
            <a:off x="0" y="-47315"/>
            <a:ext cx="24384001" cy="13716001"/>
          </a:xfrm>
          <a:prstGeom prst="rect">
            <a:avLst/>
          </a:prstGeom>
        </p:spPr>
      </p:pic>
      <p:sp>
        <p:nvSpPr>
          <p:cNvPr id="17" name="Text Placeholder 16"/>
          <p:cNvSpPr>
            <a:spLocks noGrp="1"/>
          </p:cNvSpPr>
          <p:nvPr>
            <p:ph type="body" sz="quarter" idx="14"/>
          </p:nvPr>
        </p:nvSpPr>
        <p:spPr>
          <a:xfrm>
            <a:off x="3557676" y="2362511"/>
            <a:ext cx="7370538" cy="751423"/>
          </a:xfrm>
        </p:spPr>
        <p:txBody>
          <a:bodyPr/>
          <a:lstStyle/>
          <a:p>
            <a:pPr>
              <a:defRPr>
                <a:effectLst/>
              </a:defRPr>
            </a:pPr>
            <a:r>
              <a:rPr lang="de-DE" dirty="0" smtClean="0"/>
              <a:t>Chapter </a:t>
            </a:r>
            <a:r>
              <a:rPr lang="de-DE" dirty="0" err="1" smtClean="0"/>
              <a:t>overview</a:t>
            </a:r>
            <a:endParaRPr lang="id-ID" dirty="0"/>
          </a:p>
        </p:txBody>
      </p:sp>
      <p:sp>
        <p:nvSpPr>
          <p:cNvPr id="18" name="Text Placeholder 17"/>
          <p:cNvSpPr>
            <a:spLocks noGrp="1"/>
          </p:cNvSpPr>
          <p:nvPr>
            <p:ph type="body" sz="quarter" idx="15"/>
          </p:nvPr>
        </p:nvSpPr>
        <p:spPr/>
        <p:txBody>
          <a:bodyPr/>
          <a:lstStyle/>
          <a:p>
            <a:endParaRPr lang="id-ID" dirty="0"/>
          </a:p>
        </p:txBody>
      </p:sp>
      <p:sp>
        <p:nvSpPr>
          <p:cNvPr id="20" name="Text Placeholder 19"/>
          <p:cNvSpPr>
            <a:spLocks noGrp="1"/>
          </p:cNvSpPr>
          <p:nvPr>
            <p:ph type="body" sz="quarter" idx="17"/>
          </p:nvPr>
        </p:nvSpPr>
        <p:spPr>
          <a:xfrm>
            <a:off x="701750" y="3619812"/>
            <a:ext cx="10226466" cy="1523108"/>
          </a:xfrm>
        </p:spPr>
        <p:txBody>
          <a:bodyPr/>
          <a:lstStyle/>
          <a:p>
            <a:r>
              <a:rPr lang="de-DE" b="1" dirty="0" smtClean="0">
                <a:latin typeface="Inter UI Extra Bold" panose="020B0502030000000004" pitchFamily="34" charset="0"/>
                <a:ea typeface="Inter UI Extra Bold" panose="020B0502030000000004" pitchFamily="34" charset="0"/>
              </a:rPr>
              <a:t>Code Commit</a:t>
            </a:r>
          </a:p>
        </p:txBody>
      </p:sp>
      <p:sp>
        <p:nvSpPr>
          <p:cNvPr id="21" name="Text Placeholder 20"/>
          <p:cNvSpPr>
            <a:spLocks noGrp="1"/>
          </p:cNvSpPr>
          <p:nvPr>
            <p:ph type="body" sz="quarter" idx="19"/>
          </p:nvPr>
        </p:nvSpPr>
        <p:spPr>
          <a:xfrm>
            <a:off x="13048186" y="2956236"/>
            <a:ext cx="2422137" cy="667489"/>
          </a:xfrm>
        </p:spPr>
        <p:txBody>
          <a:bodyPr/>
          <a:lstStyle/>
          <a:p>
            <a:pPr>
              <a:defRPr>
                <a:effectLst/>
              </a:defRPr>
            </a:pPr>
            <a:r>
              <a:rPr lang="id-ID" dirty="0"/>
              <a:t>Introduction</a:t>
            </a:r>
          </a:p>
        </p:txBody>
      </p:sp>
      <p:sp>
        <p:nvSpPr>
          <p:cNvPr id="25" name="Text Placeholder 24"/>
          <p:cNvSpPr>
            <a:spLocks noGrp="1"/>
          </p:cNvSpPr>
          <p:nvPr>
            <p:ph type="body" sz="quarter" idx="23"/>
          </p:nvPr>
        </p:nvSpPr>
        <p:spPr>
          <a:xfrm>
            <a:off x="13048186" y="4883461"/>
            <a:ext cx="3632404" cy="1190710"/>
          </a:xfrm>
        </p:spPr>
        <p:txBody>
          <a:bodyPr/>
          <a:lstStyle/>
          <a:p>
            <a:pPr>
              <a:defRPr>
                <a:effectLst/>
              </a:defRPr>
            </a:pPr>
            <a:r>
              <a:rPr lang="de-DE" dirty="0"/>
              <a:t>Chapter </a:t>
            </a:r>
            <a:r>
              <a:rPr lang="de-DE" dirty="0" err="1"/>
              <a:t>Overview</a:t>
            </a:r>
            <a:endParaRPr lang="id-ID" dirty="0"/>
          </a:p>
          <a:p>
            <a:pPr>
              <a:defRPr>
                <a:effectLst/>
              </a:defRPr>
            </a:pPr>
            <a:endParaRPr lang="id-ID" dirty="0"/>
          </a:p>
        </p:txBody>
      </p:sp>
      <p:sp>
        <p:nvSpPr>
          <p:cNvPr id="27" name="Text Placeholder 26"/>
          <p:cNvSpPr>
            <a:spLocks noGrp="1"/>
          </p:cNvSpPr>
          <p:nvPr>
            <p:ph type="body" sz="quarter" idx="25"/>
          </p:nvPr>
        </p:nvSpPr>
        <p:spPr>
          <a:xfrm>
            <a:off x="13048186" y="5847074"/>
            <a:ext cx="2010165" cy="1190710"/>
          </a:xfrm>
        </p:spPr>
        <p:txBody>
          <a:bodyPr/>
          <a:lstStyle/>
          <a:p>
            <a:pPr>
              <a:defRPr>
                <a:effectLst/>
              </a:defRPr>
            </a:pPr>
            <a:r>
              <a:rPr lang="de-DE" dirty="0" smtClean="0"/>
              <a:t>Summary</a:t>
            </a:r>
            <a:endParaRPr lang="id-ID" dirty="0"/>
          </a:p>
          <a:p>
            <a:pPr>
              <a:defRPr>
                <a:effectLst/>
              </a:defRPr>
            </a:pPr>
            <a:endParaRPr lang="id-ID" dirty="0"/>
          </a:p>
        </p:txBody>
      </p:sp>
      <p:sp>
        <p:nvSpPr>
          <p:cNvPr id="28" name="Text Placeholder 27"/>
          <p:cNvSpPr>
            <a:spLocks noGrp="1"/>
          </p:cNvSpPr>
          <p:nvPr>
            <p:ph type="body" sz="quarter" idx="26"/>
          </p:nvPr>
        </p:nvSpPr>
        <p:spPr>
          <a:xfrm>
            <a:off x="2997263" y="12175290"/>
            <a:ext cx="5995365" cy="622350"/>
          </a:xfrm>
        </p:spPr>
        <p:txBody>
          <a:bodyPr/>
          <a:lstStyle/>
          <a:p>
            <a:r>
              <a:rPr lang="de-DE" dirty="0" smtClean="0">
                <a:effectLst/>
                <a:latin typeface="Inter UI Extra Bold" panose="020B0902040000000004" pitchFamily="34" charset="0"/>
                <a:ea typeface="Inter UI Extra Bold" panose="020B0902040000000004" pitchFamily="34" charset="0"/>
              </a:rPr>
              <a:t>Wolfgang Unger</a:t>
            </a:r>
            <a:endParaRPr lang="id-ID" dirty="0">
              <a:effectLst/>
              <a:latin typeface="Inter UI Extra Bold" panose="020B0902040000000004" pitchFamily="34" charset="0"/>
              <a:ea typeface="Inter UI Extra Bold" panose="020B0902040000000004" pitchFamily="34" charset="0"/>
            </a:endParaRPr>
          </a:p>
        </p:txBody>
      </p:sp>
      <p:sp>
        <p:nvSpPr>
          <p:cNvPr id="29" name="Text Placeholder 28"/>
          <p:cNvSpPr>
            <a:spLocks noGrp="1"/>
          </p:cNvSpPr>
          <p:nvPr>
            <p:ph type="body" sz="quarter" idx="27"/>
          </p:nvPr>
        </p:nvSpPr>
        <p:spPr>
          <a:xfrm>
            <a:off x="2997263" y="12765840"/>
            <a:ext cx="5995365" cy="294183"/>
          </a:xfrm>
        </p:spPr>
        <p:txBody>
          <a:bodyPr/>
          <a:lstStyle/>
          <a:p>
            <a:r>
              <a:rPr lang="de-DE" dirty="0" smtClean="0">
                <a:effectLst/>
                <a:latin typeface="Inter UI Semi Bold" panose="020B0702030000000004" pitchFamily="34" charset="0"/>
                <a:ea typeface="Inter UI Semi Bold" panose="020B0702030000000004" pitchFamily="34" charset="0"/>
              </a:rPr>
              <a:t>AWS </a:t>
            </a:r>
            <a:r>
              <a:rPr lang="id-ID" dirty="0" smtClean="0">
                <a:effectLst/>
                <a:latin typeface="Inter UI Semi Bold" panose="020B0702030000000004" pitchFamily="34" charset="0"/>
                <a:ea typeface="Inter UI Semi Bold" panose="020B0702030000000004" pitchFamily="34" charset="0"/>
              </a:rPr>
              <a:t>|</a:t>
            </a:r>
            <a:r>
              <a:rPr lang="de-DE" dirty="0" smtClean="0">
                <a:effectLst/>
                <a:latin typeface="Inter UI Semi Bold" panose="020B0702030000000004" pitchFamily="34" charset="0"/>
                <a:ea typeface="Inter UI Semi Bold" panose="020B0702030000000004" pitchFamily="34" charset="0"/>
              </a:rPr>
              <a:t>Solutions </a:t>
            </a:r>
            <a:r>
              <a:rPr lang="de-DE" dirty="0" err="1" smtClean="0">
                <a:effectLst/>
                <a:latin typeface="Inter UI Semi Bold" panose="020B0702030000000004" pitchFamily="34" charset="0"/>
                <a:ea typeface="Inter UI Semi Bold" panose="020B0702030000000004" pitchFamily="34" charset="0"/>
              </a:rPr>
              <a:t>Architect</a:t>
            </a:r>
            <a:r>
              <a:rPr lang="de-DE" dirty="0" smtClean="0">
                <a:effectLst/>
                <a:latin typeface="Inter UI Semi Bold" panose="020B0702030000000004" pitchFamily="34" charset="0"/>
                <a:ea typeface="Inter UI Semi Bold" panose="020B0702030000000004" pitchFamily="34" charset="0"/>
              </a:rPr>
              <a:t> | </a:t>
            </a:r>
            <a:r>
              <a:rPr lang="id-ID" dirty="0" smtClean="0">
                <a:effectLst/>
                <a:latin typeface="Inter UI Semi Bold" panose="020B0702030000000004" pitchFamily="34" charset="0"/>
                <a:ea typeface="Inter UI Semi Bold" panose="020B0702030000000004" pitchFamily="34" charset="0"/>
              </a:rPr>
              <a:t> </a:t>
            </a:r>
            <a:r>
              <a:rPr lang="id-ID" dirty="0">
                <a:effectLst/>
                <a:latin typeface="Inter UI Semi Bold" panose="020B0702030000000004" pitchFamily="34" charset="0"/>
                <a:ea typeface="Inter UI Semi Bold" panose="020B0702030000000004" pitchFamily="34" charset="0"/>
              </a:rPr>
              <a:t>Instructor</a:t>
            </a:r>
          </a:p>
        </p:txBody>
      </p:sp>
      <p:pic>
        <p:nvPicPr>
          <p:cNvPr id="49" name="Image" descr="Image"/>
          <p:cNvPicPr>
            <a:picLocks noGrp="1" noChangeAspect="1"/>
          </p:cNvPicPr>
          <p:nvPr>
            <p:ph type="pic" sz="quarter" idx="29"/>
          </p:nvPr>
        </p:nvPicPr>
        <p:blipFill>
          <a:blip r:embed="rId4">
            <a:extLst/>
          </a:blip>
          <a:srcRect l="11" r="11"/>
          <a:stretch>
            <a:fillRect/>
          </a:stretch>
        </p:blipFill>
        <p:spPr>
          <a:prstGeom prst="rect">
            <a:avLst/>
          </a:prstGeom>
          <a:ln w="12700">
            <a:miter lim="400000"/>
          </a:ln>
        </p:spPr>
      </p:pic>
      <p:sp>
        <p:nvSpPr>
          <p:cNvPr id="51" name="Rectangle"/>
          <p:cNvSpPr/>
          <p:nvPr/>
        </p:nvSpPr>
        <p:spPr>
          <a:xfrm>
            <a:off x="13048186" y="9796774"/>
            <a:ext cx="4089401" cy="38101"/>
          </a:xfrm>
          <a:prstGeom prst="rect">
            <a:avLst/>
          </a:prstGeom>
          <a:solidFill>
            <a:srgbClr val="FC8918"/>
          </a:solidFill>
          <a:ln w="12700">
            <a:miter lim="400000"/>
          </a:ln>
        </p:spPr>
        <p:txBody>
          <a:bodyPr lIns="38100" tIns="38100" rIns="38100" bIns="38100" anchor="ctr"/>
          <a:lstStyle/>
          <a:p>
            <a:pPr>
              <a:defRPr>
                <a:latin typeface="Inter UI Bold"/>
                <a:ea typeface="Inter UI Bold"/>
                <a:cs typeface="Inter UI Bold"/>
                <a:sym typeface="Inter UI Bold"/>
              </a:defRPr>
            </a:pPr>
            <a:endParaRPr/>
          </a:p>
        </p:txBody>
      </p:sp>
      <p:pic>
        <p:nvPicPr>
          <p:cNvPr id="19" name="Grafik 18"/>
          <p:cNvPicPr/>
          <p:nvPr/>
        </p:nvPicPr>
        <p:blipFill>
          <a:blip r:embed="rId5" cstate="print">
            <a:extLst>
              <a:ext uri="{28A0092B-C50C-407E-A947-70E740481C1C}">
                <a14:useLocalDpi xmlns:a14="http://schemas.microsoft.com/office/drawing/2010/main" val="0"/>
              </a:ext>
            </a:extLst>
          </a:blip>
          <a:stretch>
            <a:fillRect/>
          </a:stretch>
        </p:blipFill>
        <p:spPr>
          <a:xfrm>
            <a:off x="935182" y="11740989"/>
            <a:ext cx="1854262" cy="149095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3" name="Textplatzhalter 2"/>
          <p:cNvSpPr>
            <a:spLocks noGrp="1"/>
          </p:cNvSpPr>
          <p:nvPr>
            <p:ph type="body" sz="quarter" idx="20"/>
          </p:nvPr>
        </p:nvSpPr>
        <p:spPr/>
        <p:txBody>
          <a:bodyPr/>
          <a:lstStyle/>
          <a:p>
            <a:endParaRPr lang="de-DE"/>
          </a:p>
        </p:txBody>
      </p:sp>
      <p:sp>
        <p:nvSpPr>
          <p:cNvPr id="4" name="Textplatzhalter 3"/>
          <p:cNvSpPr>
            <a:spLocks noGrp="1"/>
          </p:cNvSpPr>
          <p:nvPr>
            <p:ph type="body" sz="quarter" idx="22"/>
          </p:nvPr>
        </p:nvSpPr>
        <p:spPr/>
        <p:txBody>
          <a:bodyPr/>
          <a:lstStyle/>
          <a:p>
            <a:endParaRPr lang="de-DE"/>
          </a:p>
        </p:txBody>
      </p:sp>
      <p:sp>
        <p:nvSpPr>
          <p:cNvPr id="2" name="Textplatzhalter 1"/>
          <p:cNvSpPr>
            <a:spLocks noGrp="1"/>
          </p:cNvSpPr>
          <p:nvPr>
            <p:ph type="body" sz="quarter" idx="21"/>
          </p:nvPr>
        </p:nvSpPr>
        <p:spPr>
          <a:xfrm>
            <a:off x="13048186" y="3919849"/>
            <a:ext cx="872033" cy="667489"/>
          </a:xfrm>
        </p:spPr>
        <p:txBody>
          <a:bodyPr/>
          <a:lstStyle/>
          <a:p>
            <a:r>
              <a:rPr lang="de-DE" dirty="0" smtClean="0"/>
              <a:t>GIT</a:t>
            </a:r>
            <a:endParaRPr lang="de-DE" dirty="0"/>
          </a:p>
        </p:txBody>
      </p:sp>
    </p:spTree>
  </p:cSld>
  <p:clrMapOvr>
    <a:masterClrMapping/>
  </p:clrMapOvr>
  <p:transition spd="med"/>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12" name="Image" descr="Image"/>
          <p:cNvPicPr>
            <a:picLocks noChangeAspect="1"/>
          </p:cNvPicPr>
          <p:nvPr/>
        </p:nvPicPr>
        <p:blipFill>
          <a:blip r:embed="rId3">
            <a:extLst/>
          </a:blip>
          <a:stretch>
            <a:fillRect/>
          </a:stretch>
        </p:blipFill>
        <p:spPr>
          <a:xfrm>
            <a:off x="508000" y="498144"/>
            <a:ext cx="3439893" cy="458653"/>
          </a:xfrm>
          <a:prstGeom prst="rect">
            <a:avLst/>
          </a:prstGeom>
          <a:ln w="12700">
            <a:miter lim="400000"/>
          </a:ln>
        </p:spPr>
      </p:pic>
      <p:sp>
        <p:nvSpPr>
          <p:cNvPr id="1415" name="Lorem ipsum dolor sit amet, consectetur adipiscing elit. Praesent ut lorem consequat, viverra ante eget, condimentum ipsum. Vivamus hendrerit."/>
          <p:cNvSpPr txBox="1">
            <a:spLocks noGrp="1"/>
          </p:cNvSpPr>
          <p:nvPr>
            <p:ph type="body" sz="quarter" idx="16"/>
          </p:nvPr>
        </p:nvSpPr>
        <p:spPr>
          <a:xfrm>
            <a:off x="2203119" y="3468158"/>
            <a:ext cx="11734224" cy="4832092"/>
          </a:xfrm>
          <a:prstGeom prst="rect">
            <a:avLst/>
          </a:prstGeom>
        </p:spPr>
        <p:txBody>
          <a:bodyPr/>
          <a:lstStyle/>
          <a:p>
            <a:pPr algn="just"/>
            <a:r>
              <a:rPr lang="en-US" sz="4000" dirty="0" smtClean="0"/>
              <a:t>“AWS </a:t>
            </a:r>
            <a:r>
              <a:rPr lang="en-US" sz="4000" dirty="0" err="1"/>
              <a:t>CodeCommit</a:t>
            </a:r>
            <a:r>
              <a:rPr lang="en-US" sz="4000" dirty="0"/>
              <a:t> is a fully-managed source control service that hosts secure </a:t>
            </a:r>
            <a:r>
              <a:rPr lang="en-US" sz="4000" dirty="0" err="1"/>
              <a:t>Git</a:t>
            </a:r>
            <a:r>
              <a:rPr lang="en-US" sz="4000" dirty="0"/>
              <a:t>-based repositories. It makes it easy for teams to collaborate on code in a secure and highly scalable ecosystem. </a:t>
            </a:r>
            <a:r>
              <a:rPr lang="en-US" sz="4000" dirty="0" err="1"/>
              <a:t>CodeCommit</a:t>
            </a:r>
            <a:r>
              <a:rPr lang="en-US" sz="4000" dirty="0"/>
              <a:t> eliminates the need to operate your own source control system or worry about scaling its infrastructure</a:t>
            </a:r>
            <a:r>
              <a:rPr lang="en-US" sz="4000" dirty="0" smtClean="0"/>
              <a:t>.”</a:t>
            </a:r>
            <a:endParaRPr lang="en-AU" sz="4000" dirty="0"/>
          </a:p>
        </p:txBody>
      </p:sp>
      <p:pic>
        <p:nvPicPr>
          <p:cNvPr id="3" name="Bildplatzhalter 2"/>
          <p:cNvPicPr>
            <a:picLocks noGrp="1" noChangeAspect="1"/>
          </p:cNvPicPr>
          <p:nvPr>
            <p:ph type="pic" idx="13"/>
          </p:nvPr>
        </p:nvPicPr>
        <p:blipFill>
          <a:blip r:embed="rId4" cstate="print">
            <a:extLst>
              <a:ext uri="{28A0092B-C50C-407E-A947-70E740481C1C}">
                <a14:useLocalDpi xmlns:a14="http://schemas.microsoft.com/office/drawing/2010/main" val="0"/>
              </a:ext>
            </a:extLst>
          </a:blip>
          <a:srcRect t="6238" b="6238"/>
          <a:stretch>
            <a:fillRect/>
          </a:stretch>
        </p:blipFill>
        <p:spPr/>
      </p:pic>
      <p:sp>
        <p:nvSpPr>
          <p:cNvPr id="4" name="Textplatzhalter 3"/>
          <p:cNvSpPr>
            <a:spLocks noGrp="1"/>
          </p:cNvSpPr>
          <p:nvPr>
            <p:ph type="body" sz="quarter" idx="15"/>
          </p:nvPr>
        </p:nvSpPr>
        <p:spPr>
          <a:xfrm>
            <a:off x="2227946" y="2271945"/>
            <a:ext cx="5857943" cy="622301"/>
          </a:xfrm>
        </p:spPr>
        <p:txBody>
          <a:bodyPr/>
          <a:lstStyle/>
          <a:p>
            <a:r>
              <a:rPr lang="de-DE" dirty="0" smtClean="0"/>
              <a:t>AWS </a:t>
            </a:r>
            <a:r>
              <a:rPr lang="de-DE" dirty="0" err="1" smtClean="0"/>
              <a:t>definition</a:t>
            </a:r>
            <a:r>
              <a:rPr lang="de-DE" dirty="0" smtClean="0"/>
              <a:t> :</a:t>
            </a:r>
            <a:endParaRPr lang="de-DE" dirty="0"/>
          </a:p>
        </p:txBody>
      </p:sp>
    </p:spTree>
  </p:cSld>
  <p:clrMapOvr>
    <a:masterClrMapping/>
  </p:clrMapOvr>
  <p:transition spd="med"/>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13"/>
          </p:nvPr>
        </p:nvSpPr>
        <p:spPr>
          <a:xfrm>
            <a:off x="1088386" y="3952308"/>
            <a:ext cx="22115721" cy="8248348"/>
          </a:xfrm>
        </p:spPr>
        <p:txBody>
          <a:bodyPr/>
          <a:lstStyle/>
          <a:p>
            <a:pPr algn="just">
              <a:defRPr>
                <a:effectLst/>
              </a:defRPr>
            </a:pPr>
            <a:r>
              <a:rPr lang="en-US" sz="5400" dirty="0"/>
              <a:t>AWS </a:t>
            </a:r>
            <a:r>
              <a:rPr lang="en-US" sz="5400" dirty="0" err="1"/>
              <a:t>CodeCommit</a:t>
            </a:r>
            <a:r>
              <a:rPr lang="en-US" sz="5400" dirty="0"/>
              <a:t> is a version control service hosted by Amazon Web Services that you can use to privately store and </a:t>
            </a:r>
          </a:p>
          <a:p>
            <a:pPr algn="just">
              <a:defRPr>
                <a:effectLst/>
              </a:defRPr>
            </a:pPr>
            <a:r>
              <a:rPr lang="en-US" sz="5400" dirty="0"/>
              <a:t>manage files, such as documents, source code, and binary files in the cloud.</a:t>
            </a:r>
          </a:p>
          <a:p>
            <a:pPr algn="just">
              <a:defRPr>
                <a:effectLst/>
              </a:defRPr>
            </a:pPr>
            <a:r>
              <a:rPr lang="en-US" sz="5400" dirty="0"/>
              <a:t>It supports the standard functionality of </a:t>
            </a:r>
            <a:r>
              <a:rPr lang="en-US" sz="5400" dirty="0" err="1"/>
              <a:t>Git</a:t>
            </a:r>
            <a:r>
              <a:rPr lang="en-US" sz="5400" dirty="0"/>
              <a:t>, so it works seamlessly with your existing </a:t>
            </a:r>
            <a:r>
              <a:rPr lang="en-US" sz="5400" dirty="0" err="1"/>
              <a:t>Git</a:t>
            </a:r>
            <a:r>
              <a:rPr lang="en-US" sz="5400" dirty="0"/>
              <a:t>-based tools</a:t>
            </a:r>
            <a:r>
              <a:rPr lang="en-US" sz="5400" dirty="0" smtClean="0"/>
              <a:t>.</a:t>
            </a:r>
          </a:p>
          <a:p>
            <a:pPr algn="just">
              <a:defRPr>
                <a:effectLst/>
              </a:defRPr>
            </a:pPr>
            <a:endParaRPr lang="en-US" sz="5400" dirty="0"/>
          </a:p>
          <a:p>
            <a:pPr algn="just">
              <a:defRPr>
                <a:effectLst/>
              </a:defRPr>
            </a:pPr>
            <a:r>
              <a:rPr lang="en-US" sz="5400" dirty="0"/>
              <a:t>Or with other words:</a:t>
            </a:r>
          </a:p>
          <a:p>
            <a:pPr algn="just">
              <a:defRPr>
                <a:effectLst/>
              </a:defRPr>
            </a:pPr>
            <a:r>
              <a:rPr lang="en-US" sz="5400" dirty="0"/>
              <a:t>With </a:t>
            </a:r>
            <a:r>
              <a:rPr lang="en-US" sz="5400" dirty="0" err="1"/>
              <a:t>CodeCommit</a:t>
            </a:r>
            <a:r>
              <a:rPr lang="en-US" sz="5400" dirty="0"/>
              <a:t> you can host private </a:t>
            </a:r>
            <a:r>
              <a:rPr lang="en-US" sz="5400" dirty="0" err="1"/>
              <a:t>Git</a:t>
            </a:r>
            <a:r>
              <a:rPr lang="en-US" sz="5400" dirty="0"/>
              <a:t> repositories on AWS.</a:t>
            </a:r>
            <a:endParaRPr lang="id-ID" sz="5400" dirty="0"/>
          </a:p>
        </p:txBody>
      </p:sp>
      <p:sp>
        <p:nvSpPr>
          <p:cNvPr id="5" name="Textplatzhalter 4"/>
          <p:cNvSpPr>
            <a:spLocks noGrp="1"/>
          </p:cNvSpPr>
          <p:nvPr>
            <p:ph type="body" sz="quarter" idx="16"/>
          </p:nvPr>
        </p:nvSpPr>
        <p:spPr/>
        <p:txBody>
          <a:bodyPr/>
          <a:lstStyle/>
          <a:p>
            <a:endParaRPr lang="de-DE" dirty="0"/>
          </a:p>
        </p:txBody>
      </p:sp>
      <p:sp>
        <p:nvSpPr>
          <p:cNvPr id="6" name="Textplatzhalter 5"/>
          <p:cNvSpPr>
            <a:spLocks noGrp="1"/>
          </p:cNvSpPr>
          <p:nvPr>
            <p:ph type="body" sz="quarter" idx="15"/>
          </p:nvPr>
        </p:nvSpPr>
        <p:spPr/>
        <p:txBody>
          <a:bodyPr/>
          <a:lstStyle/>
          <a:p>
            <a:endParaRPr lang="de-DE"/>
          </a:p>
        </p:txBody>
      </p:sp>
    </p:spTree>
  </p:cSld>
  <p:clrMapOvr>
    <a:masterClrMapping/>
  </p:clrMapOvr>
  <p:transition spd="med"/>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98" name="Image" descr="Image"/>
          <p:cNvPicPr>
            <a:picLocks noChangeAspect="1"/>
          </p:cNvPicPr>
          <p:nvPr/>
        </p:nvPicPr>
        <p:blipFill>
          <a:blip r:embed="rId2">
            <a:extLst/>
          </a:blip>
          <a:stretch>
            <a:fillRect/>
          </a:stretch>
        </p:blipFill>
        <p:spPr>
          <a:xfrm>
            <a:off x="508000" y="498144"/>
            <a:ext cx="3439893" cy="458653"/>
          </a:xfrm>
          <a:prstGeom prst="rect">
            <a:avLst/>
          </a:prstGeom>
          <a:ln w="12700">
            <a:miter lim="400000"/>
          </a:ln>
        </p:spPr>
      </p:pic>
      <p:sp>
        <p:nvSpPr>
          <p:cNvPr id="4" name="Text Placeholder 3"/>
          <p:cNvSpPr>
            <a:spLocks noGrp="1"/>
          </p:cNvSpPr>
          <p:nvPr>
            <p:ph type="body" sz="quarter" idx="14"/>
          </p:nvPr>
        </p:nvSpPr>
        <p:spPr>
          <a:xfrm>
            <a:off x="1997771" y="2584670"/>
            <a:ext cx="5860346" cy="933589"/>
          </a:xfrm>
        </p:spPr>
        <p:txBody>
          <a:bodyPr/>
          <a:lstStyle/>
          <a:p>
            <a:pPr marL="0" indent="0">
              <a:buNone/>
            </a:pPr>
            <a:r>
              <a:rPr lang="de-DE" b="1" dirty="0" err="1" smtClean="0">
                <a:latin typeface="Inter UI" panose="020B0502030000000004" pitchFamily="34" charset="0"/>
                <a:ea typeface="Inter UI" panose="020B0502030000000004" pitchFamily="34" charset="0"/>
              </a:rPr>
              <a:t>Benefits</a:t>
            </a:r>
            <a:endParaRPr lang="id-ID" b="1" dirty="0">
              <a:latin typeface="Inter UI" panose="020B0502030000000004" pitchFamily="34" charset="0"/>
              <a:ea typeface="Inter UI" panose="020B0502030000000004" pitchFamily="34" charset="0"/>
            </a:endParaRPr>
          </a:p>
        </p:txBody>
      </p:sp>
      <p:sp>
        <p:nvSpPr>
          <p:cNvPr id="5" name="Text Placeholder 4"/>
          <p:cNvSpPr>
            <a:spLocks noGrp="1"/>
          </p:cNvSpPr>
          <p:nvPr>
            <p:ph type="body" sz="quarter" idx="15"/>
          </p:nvPr>
        </p:nvSpPr>
        <p:spPr>
          <a:xfrm>
            <a:off x="3323704" y="4313390"/>
            <a:ext cx="2324675" cy="615553"/>
          </a:xfrm>
        </p:spPr>
        <p:txBody>
          <a:bodyPr/>
          <a:lstStyle/>
          <a:p>
            <a:pPr>
              <a:defRPr>
                <a:effectLst/>
              </a:defRPr>
            </a:pPr>
            <a:r>
              <a:rPr lang="de-DE" dirty="0" smtClean="0"/>
              <a:t>GIT </a:t>
            </a:r>
            <a:r>
              <a:rPr lang="de-DE" dirty="0" err="1" smtClean="0"/>
              <a:t>based</a:t>
            </a:r>
            <a:endParaRPr lang="id-ID" dirty="0"/>
          </a:p>
        </p:txBody>
      </p:sp>
      <p:sp>
        <p:nvSpPr>
          <p:cNvPr id="6" name="Text Placeholder 5"/>
          <p:cNvSpPr>
            <a:spLocks noGrp="1"/>
          </p:cNvSpPr>
          <p:nvPr>
            <p:ph type="body" sz="quarter" idx="16"/>
          </p:nvPr>
        </p:nvSpPr>
        <p:spPr>
          <a:xfrm>
            <a:off x="3349104" y="5100791"/>
            <a:ext cx="8055814" cy="1384995"/>
          </a:xfrm>
        </p:spPr>
        <p:txBody>
          <a:bodyPr/>
          <a:lstStyle/>
          <a:p>
            <a:pPr>
              <a:defRPr>
                <a:effectLst/>
              </a:defRPr>
            </a:pPr>
            <a:r>
              <a:rPr lang="en-US" dirty="0"/>
              <a:t>It supports the standard functionality of </a:t>
            </a:r>
            <a:r>
              <a:rPr lang="en-US" dirty="0" err="1"/>
              <a:t>Git</a:t>
            </a:r>
            <a:r>
              <a:rPr lang="en-US" dirty="0"/>
              <a:t>, so it works seamlessly with your existing </a:t>
            </a:r>
            <a:r>
              <a:rPr lang="en-US" dirty="0" err="1"/>
              <a:t>Git</a:t>
            </a:r>
            <a:r>
              <a:rPr lang="en-US" dirty="0"/>
              <a:t>-based tools.</a:t>
            </a:r>
            <a:endParaRPr lang="id-ID" dirty="0"/>
          </a:p>
        </p:txBody>
      </p:sp>
      <p:sp>
        <p:nvSpPr>
          <p:cNvPr id="7" name="Text Placeholder 6"/>
          <p:cNvSpPr>
            <a:spLocks noGrp="1"/>
          </p:cNvSpPr>
          <p:nvPr>
            <p:ph type="body" sz="quarter" idx="27"/>
          </p:nvPr>
        </p:nvSpPr>
        <p:spPr/>
        <p:txBody>
          <a:bodyPr/>
          <a:lstStyle/>
          <a:p>
            <a:pPr marL="0" indent="0">
              <a:buNone/>
            </a:pPr>
            <a:r>
              <a:rPr lang="id-ID" dirty="0"/>
              <a:t>1</a:t>
            </a:r>
          </a:p>
        </p:txBody>
      </p:sp>
      <p:sp>
        <p:nvSpPr>
          <p:cNvPr id="8" name="Text Placeholder 7"/>
          <p:cNvSpPr>
            <a:spLocks noGrp="1"/>
          </p:cNvSpPr>
          <p:nvPr>
            <p:ph type="body" sz="quarter" idx="28"/>
          </p:nvPr>
        </p:nvSpPr>
        <p:spPr>
          <a:xfrm>
            <a:off x="3323704" y="7239367"/>
            <a:ext cx="3658374" cy="615553"/>
          </a:xfrm>
        </p:spPr>
        <p:txBody>
          <a:bodyPr/>
          <a:lstStyle/>
          <a:p>
            <a:pPr>
              <a:defRPr>
                <a:effectLst/>
              </a:defRPr>
            </a:pPr>
            <a:r>
              <a:rPr lang="de-DE" dirty="0" smtClean="0"/>
              <a:t>AWS Integration</a:t>
            </a:r>
            <a:endParaRPr lang="id-ID" dirty="0"/>
          </a:p>
        </p:txBody>
      </p:sp>
      <p:sp>
        <p:nvSpPr>
          <p:cNvPr id="9" name="Text Placeholder 8"/>
          <p:cNvSpPr>
            <a:spLocks noGrp="1"/>
          </p:cNvSpPr>
          <p:nvPr>
            <p:ph type="body" sz="quarter" idx="29"/>
          </p:nvPr>
        </p:nvSpPr>
        <p:spPr>
          <a:xfrm>
            <a:off x="3349104" y="8026768"/>
            <a:ext cx="8055814" cy="954107"/>
          </a:xfrm>
        </p:spPr>
        <p:txBody>
          <a:bodyPr/>
          <a:lstStyle/>
          <a:p>
            <a:pPr>
              <a:defRPr>
                <a:effectLst/>
              </a:defRPr>
            </a:pPr>
            <a:r>
              <a:rPr lang="en-US" dirty="0"/>
              <a:t>Good Integration with other AWS </a:t>
            </a:r>
            <a:r>
              <a:rPr lang="en-US" dirty="0" smtClean="0"/>
              <a:t>services, like </a:t>
            </a:r>
            <a:r>
              <a:rPr lang="en-US" dirty="0" err="1" smtClean="0"/>
              <a:t>CodeBuild</a:t>
            </a:r>
            <a:r>
              <a:rPr lang="en-US" dirty="0" smtClean="0"/>
              <a:t>, </a:t>
            </a:r>
            <a:r>
              <a:rPr lang="en-US" dirty="0" err="1" smtClean="0"/>
              <a:t>CodePipeline</a:t>
            </a:r>
            <a:r>
              <a:rPr lang="en-US" dirty="0" smtClean="0"/>
              <a:t>, </a:t>
            </a:r>
            <a:r>
              <a:rPr lang="en-US" dirty="0" err="1" smtClean="0"/>
              <a:t>CloudWatch</a:t>
            </a:r>
            <a:r>
              <a:rPr lang="en-US" dirty="0" smtClean="0"/>
              <a:t> and more</a:t>
            </a:r>
            <a:endParaRPr lang="id-ID" dirty="0"/>
          </a:p>
        </p:txBody>
      </p:sp>
      <p:sp>
        <p:nvSpPr>
          <p:cNvPr id="10" name="Text Placeholder 9"/>
          <p:cNvSpPr>
            <a:spLocks noGrp="1"/>
          </p:cNvSpPr>
          <p:nvPr>
            <p:ph type="body" sz="quarter" idx="30"/>
          </p:nvPr>
        </p:nvSpPr>
        <p:spPr/>
        <p:txBody>
          <a:bodyPr/>
          <a:lstStyle/>
          <a:p>
            <a:pPr marL="0" indent="0">
              <a:buNone/>
            </a:pPr>
            <a:r>
              <a:rPr lang="id-ID" dirty="0"/>
              <a:t>2</a:t>
            </a:r>
          </a:p>
        </p:txBody>
      </p:sp>
      <p:sp>
        <p:nvSpPr>
          <p:cNvPr id="11" name="Text Placeholder 10"/>
          <p:cNvSpPr>
            <a:spLocks noGrp="1"/>
          </p:cNvSpPr>
          <p:nvPr>
            <p:ph type="body" sz="quarter" idx="31"/>
          </p:nvPr>
        </p:nvSpPr>
        <p:spPr>
          <a:xfrm>
            <a:off x="3323704" y="10136340"/>
            <a:ext cx="6848350" cy="615553"/>
          </a:xfrm>
        </p:spPr>
        <p:txBody>
          <a:bodyPr/>
          <a:lstStyle/>
          <a:p>
            <a:pPr>
              <a:defRPr>
                <a:effectLst/>
              </a:defRPr>
            </a:pPr>
            <a:r>
              <a:rPr lang="de-DE" dirty="0" smtClean="0"/>
              <a:t>Easy </a:t>
            </a:r>
            <a:r>
              <a:rPr lang="de-DE" dirty="0" err="1" smtClean="0"/>
              <a:t>migration</a:t>
            </a:r>
            <a:r>
              <a:rPr lang="de-DE" dirty="0" smtClean="0"/>
              <a:t> </a:t>
            </a:r>
            <a:r>
              <a:rPr lang="de-DE" dirty="0" err="1" smtClean="0"/>
              <a:t>to</a:t>
            </a:r>
            <a:r>
              <a:rPr lang="de-DE" dirty="0" smtClean="0"/>
              <a:t> Code Commit</a:t>
            </a:r>
            <a:endParaRPr lang="id-ID" dirty="0"/>
          </a:p>
        </p:txBody>
      </p:sp>
      <p:sp>
        <p:nvSpPr>
          <p:cNvPr id="12" name="Text Placeholder 11"/>
          <p:cNvSpPr>
            <a:spLocks noGrp="1"/>
          </p:cNvSpPr>
          <p:nvPr>
            <p:ph type="body" sz="quarter" idx="32"/>
          </p:nvPr>
        </p:nvSpPr>
        <p:spPr>
          <a:xfrm>
            <a:off x="3349104" y="10923741"/>
            <a:ext cx="8055814" cy="1384995"/>
          </a:xfrm>
        </p:spPr>
        <p:txBody>
          <a:bodyPr/>
          <a:lstStyle/>
          <a:p>
            <a:pPr>
              <a:defRPr>
                <a:effectLst/>
              </a:defRPr>
            </a:pPr>
            <a:r>
              <a:rPr lang="en-US" dirty="0"/>
              <a:t>Easily migrate files from other remote repositories. </a:t>
            </a:r>
          </a:p>
          <a:p>
            <a:pPr>
              <a:defRPr>
                <a:effectLst/>
              </a:defRPr>
            </a:pPr>
            <a:r>
              <a:rPr lang="en-US" dirty="0"/>
              <a:t>You can migrate to </a:t>
            </a:r>
            <a:r>
              <a:rPr lang="en-US" dirty="0" err="1"/>
              <a:t>CodeCommit</a:t>
            </a:r>
            <a:r>
              <a:rPr lang="en-US" dirty="0"/>
              <a:t> from any </a:t>
            </a:r>
            <a:r>
              <a:rPr lang="en-US" dirty="0" err="1"/>
              <a:t>Git</a:t>
            </a:r>
            <a:r>
              <a:rPr lang="en-US" dirty="0"/>
              <a:t>-based repository.</a:t>
            </a:r>
            <a:endParaRPr lang="id-ID" dirty="0"/>
          </a:p>
        </p:txBody>
      </p:sp>
      <p:sp>
        <p:nvSpPr>
          <p:cNvPr id="13" name="Text Placeholder 12"/>
          <p:cNvSpPr>
            <a:spLocks noGrp="1"/>
          </p:cNvSpPr>
          <p:nvPr>
            <p:ph type="body" sz="quarter" idx="33"/>
          </p:nvPr>
        </p:nvSpPr>
        <p:spPr/>
        <p:txBody>
          <a:bodyPr/>
          <a:lstStyle/>
          <a:p>
            <a:pPr marL="0" indent="0">
              <a:buNone/>
            </a:pPr>
            <a:r>
              <a:rPr lang="id-ID" dirty="0"/>
              <a:t>3</a:t>
            </a:r>
          </a:p>
        </p:txBody>
      </p:sp>
      <p:pic>
        <p:nvPicPr>
          <p:cNvPr id="27" name="a-commercial-real-estate-skyline.jpg" descr="a-commercial-real-estate-skyline.jpg"/>
          <p:cNvPicPr>
            <a:picLocks noGrp="1" noChangeAspect="1"/>
          </p:cNvPicPr>
          <p:nvPr>
            <p:ph type="pic" idx="13"/>
          </p:nvPr>
        </p:nvPicPr>
        <p:blipFill>
          <a:blip r:embed="rId3">
            <a:extLst/>
          </a:blip>
          <a:srcRect l="11916" r="11916"/>
          <a:stretch>
            <a:fillRect/>
          </a:stretch>
        </p:blipFill>
        <p:spPr>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4068" y="19"/>
                </a:lnTo>
                <a:lnTo>
                  <a:pt x="0" y="21600"/>
                </a:lnTo>
                <a:lnTo>
                  <a:pt x="21600" y="21600"/>
                </a:lnTo>
                <a:lnTo>
                  <a:pt x="21600" y="0"/>
                </a:lnTo>
                <a:close/>
              </a:path>
            </a:pathLst>
          </a:custGeom>
        </p:spPr>
      </p:pic>
    </p:spTree>
    <p:extLst>
      <p:ext uri="{BB962C8B-B14F-4D97-AF65-F5344CB8AC3E}">
        <p14:creationId xmlns:p14="http://schemas.microsoft.com/office/powerpoint/2010/main" val="797277681"/>
      </p:ext>
    </p:extLst>
  </p:cSld>
  <p:clrMapOvr>
    <a:masterClrMapping/>
  </p:clrMapOvr>
  <p:transition spd="med"/>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01" name="Image" descr="Image"/>
          <p:cNvPicPr>
            <a:picLocks noChangeAspect="1"/>
          </p:cNvPicPr>
          <p:nvPr/>
        </p:nvPicPr>
        <p:blipFill>
          <a:blip r:embed="rId2">
            <a:extLst/>
          </a:blip>
          <a:stretch>
            <a:fillRect/>
          </a:stretch>
        </p:blipFill>
        <p:spPr>
          <a:xfrm>
            <a:off x="20385374" y="498144"/>
            <a:ext cx="3439893" cy="458653"/>
          </a:xfrm>
          <a:prstGeom prst="rect">
            <a:avLst/>
          </a:prstGeom>
          <a:ln w="12700">
            <a:miter lim="400000"/>
          </a:ln>
        </p:spPr>
      </p:pic>
      <p:sp>
        <p:nvSpPr>
          <p:cNvPr id="1702" name="Line"/>
          <p:cNvSpPr/>
          <p:nvPr/>
        </p:nvSpPr>
        <p:spPr>
          <a:xfrm>
            <a:off x="546100" y="1524000"/>
            <a:ext cx="23291800" cy="0"/>
          </a:xfrm>
          <a:prstGeom prst="line">
            <a:avLst/>
          </a:prstGeom>
          <a:ln w="38100">
            <a:solidFill>
              <a:srgbClr val="FFFFFF">
                <a:alpha val="8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pic>
        <p:nvPicPr>
          <p:cNvPr id="1705" name="Image" descr="Image"/>
          <p:cNvPicPr>
            <a:picLocks noGrp="1" noChangeAspect="1"/>
          </p:cNvPicPr>
          <p:nvPr>
            <p:ph type="pic" sz="quarter" idx="15"/>
          </p:nvPr>
        </p:nvPicPr>
        <p:blipFill>
          <a:blip r:embed="rId3">
            <a:extLst/>
          </a:blip>
          <a:srcRect l="16855" r="16855"/>
          <a:stretch>
            <a:fillRect/>
          </a:stretch>
        </p:blipFill>
        <p:spPr>
          <a:prstGeom prst="rect">
            <a:avLst/>
          </a:prstGeom>
        </p:spPr>
      </p:pic>
      <p:sp>
        <p:nvSpPr>
          <p:cNvPr id="1709" name="Add Title Here"/>
          <p:cNvSpPr txBox="1">
            <a:spLocks noGrp="1"/>
          </p:cNvSpPr>
          <p:nvPr>
            <p:ph type="body" sz="quarter" idx="16"/>
          </p:nvPr>
        </p:nvSpPr>
        <p:spPr>
          <a:prstGeom prst="rect">
            <a:avLst/>
          </a:prstGeom>
        </p:spPr>
        <p:txBody>
          <a:bodyPr/>
          <a:lstStyle/>
          <a:p>
            <a:r>
              <a:rPr lang="de-DE" dirty="0" smtClean="0"/>
              <a:t>Cloud Guru GIT </a:t>
            </a:r>
            <a:r>
              <a:rPr lang="de-DE" dirty="0" err="1" smtClean="0"/>
              <a:t>course</a:t>
            </a:r>
            <a:r>
              <a:rPr lang="de-DE" dirty="0" smtClean="0"/>
              <a:t> 1</a:t>
            </a:r>
            <a:endParaRPr dirty="0"/>
          </a:p>
        </p:txBody>
      </p:sp>
      <p:sp>
        <p:nvSpPr>
          <p:cNvPr id="1710" name="Lorem of for ipsum randomised words our, don't look even night offer slightly beration be ration Lorem of for ipsum"/>
          <p:cNvSpPr txBox="1">
            <a:spLocks noGrp="1"/>
          </p:cNvSpPr>
          <p:nvPr>
            <p:ph type="body" sz="quarter" idx="17"/>
          </p:nvPr>
        </p:nvSpPr>
        <p:spPr>
          <a:prstGeom prst="rect">
            <a:avLst/>
          </a:prstGeom>
        </p:spPr>
        <p:txBody>
          <a:bodyPr/>
          <a:lstStyle>
            <a:lvl1pPr algn="l">
              <a:lnSpc>
                <a:spcPct val="110000"/>
              </a:lnSpc>
              <a:defRPr sz="2600" spc="0"/>
            </a:lvl1pPr>
          </a:lstStyle>
          <a:p>
            <a:r>
              <a:rPr lang="de-DE" dirty="0" smtClean="0"/>
              <a:t>This </a:t>
            </a:r>
            <a:r>
              <a:rPr lang="de-DE" dirty="0" err="1" smtClean="0"/>
              <a:t>course</a:t>
            </a:r>
            <a:r>
              <a:rPr lang="de-DE" dirty="0" smtClean="0"/>
              <a:t> </a:t>
            </a:r>
            <a:r>
              <a:rPr lang="de-DE" dirty="0" err="1" smtClean="0"/>
              <a:t>is</a:t>
            </a:r>
            <a:r>
              <a:rPr lang="de-DE" dirty="0" smtClean="0"/>
              <a:t> </a:t>
            </a:r>
            <a:r>
              <a:rPr lang="de-DE" dirty="0" err="1" smtClean="0"/>
              <a:t>perfect</a:t>
            </a:r>
            <a:r>
              <a:rPr lang="de-DE" dirty="0" smtClean="0"/>
              <a:t> </a:t>
            </a:r>
            <a:r>
              <a:rPr lang="de-DE" dirty="0" err="1" smtClean="0"/>
              <a:t>to</a:t>
            </a:r>
            <a:r>
              <a:rPr lang="de-DE" dirty="0" smtClean="0"/>
              <a:t> </a:t>
            </a:r>
            <a:r>
              <a:rPr lang="de-DE" dirty="0" err="1" smtClean="0"/>
              <a:t>learn</a:t>
            </a:r>
            <a:r>
              <a:rPr lang="de-DE" dirty="0" smtClean="0"/>
              <a:t> GIT </a:t>
            </a:r>
            <a:r>
              <a:rPr lang="de-DE" dirty="0" err="1" smtClean="0"/>
              <a:t>from</a:t>
            </a:r>
            <a:r>
              <a:rPr lang="de-DE" dirty="0" smtClean="0"/>
              <a:t> </a:t>
            </a:r>
            <a:r>
              <a:rPr lang="de-DE" dirty="0" err="1" smtClean="0"/>
              <a:t>the</a:t>
            </a:r>
            <a:r>
              <a:rPr lang="de-DE" dirty="0" smtClean="0"/>
              <a:t> </a:t>
            </a:r>
            <a:r>
              <a:rPr lang="de-DE" dirty="0" err="1" smtClean="0"/>
              <a:t>basics</a:t>
            </a:r>
            <a:r>
              <a:rPr lang="de-DE" dirty="0" smtClean="0"/>
              <a:t> </a:t>
            </a:r>
            <a:r>
              <a:rPr lang="de-DE" dirty="0" err="1" smtClean="0"/>
              <a:t>to</a:t>
            </a:r>
            <a:r>
              <a:rPr lang="de-DE" dirty="0" smtClean="0"/>
              <a:t> </a:t>
            </a:r>
            <a:r>
              <a:rPr lang="de-DE" dirty="0" err="1" smtClean="0"/>
              <a:t>advanced</a:t>
            </a:r>
            <a:r>
              <a:rPr lang="de-DE" dirty="0" smtClean="0"/>
              <a:t> </a:t>
            </a:r>
            <a:r>
              <a:rPr lang="de-DE" dirty="0" err="1" smtClean="0"/>
              <a:t>features</a:t>
            </a:r>
            <a:r>
              <a:rPr lang="de-DE" dirty="0" smtClean="0"/>
              <a:t> …</a:t>
            </a:r>
            <a:endParaRPr dirty="0"/>
          </a:p>
        </p:txBody>
      </p:sp>
      <p:pic>
        <p:nvPicPr>
          <p:cNvPr id="1711" name="Image" descr="Image"/>
          <p:cNvPicPr>
            <a:picLocks noGrp="1" noChangeAspect="1"/>
          </p:cNvPicPr>
          <p:nvPr>
            <p:ph type="pic" sz="quarter" idx="21"/>
          </p:nvPr>
        </p:nvPicPr>
        <p:blipFill>
          <a:blip r:embed="rId4">
            <a:extLst/>
          </a:blip>
          <a:srcRect l="18750" r="18750"/>
          <a:stretch>
            <a:fillRect/>
          </a:stretch>
        </p:blipFill>
        <p:spPr>
          <a:prstGeom prst="rect">
            <a:avLst/>
          </a:prstGeom>
        </p:spPr>
      </p:pic>
      <p:sp>
        <p:nvSpPr>
          <p:cNvPr id="1715" name="Add Title Here"/>
          <p:cNvSpPr txBox="1">
            <a:spLocks noGrp="1"/>
          </p:cNvSpPr>
          <p:nvPr>
            <p:ph type="body" sz="quarter" idx="22"/>
          </p:nvPr>
        </p:nvSpPr>
        <p:spPr>
          <a:prstGeom prst="rect">
            <a:avLst/>
          </a:prstGeom>
        </p:spPr>
        <p:txBody>
          <a:bodyPr/>
          <a:lstStyle/>
          <a:p>
            <a:r>
              <a:rPr lang="de-DE" dirty="0" smtClean="0"/>
              <a:t>Cloud Guru GIT </a:t>
            </a:r>
            <a:r>
              <a:rPr lang="de-DE" dirty="0" err="1" smtClean="0"/>
              <a:t>course</a:t>
            </a:r>
            <a:r>
              <a:rPr lang="de-DE" dirty="0" smtClean="0"/>
              <a:t> 2</a:t>
            </a:r>
            <a:endParaRPr dirty="0"/>
          </a:p>
        </p:txBody>
      </p:sp>
      <p:sp>
        <p:nvSpPr>
          <p:cNvPr id="1716" name="Lorem of for ipsum randomised words our, don't look even night offer slightly beration be ration Lorem of for ipsum"/>
          <p:cNvSpPr txBox="1">
            <a:spLocks noGrp="1"/>
          </p:cNvSpPr>
          <p:nvPr>
            <p:ph type="body" sz="quarter" idx="23"/>
          </p:nvPr>
        </p:nvSpPr>
        <p:spPr>
          <a:prstGeom prst="rect">
            <a:avLst/>
          </a:prstGeom>
        </p:spPr>
        <p:txBody>
          <a:bodyPr/>
          <a:lstStyle>
            <a:lvl1pPr algn="l">
              <a:lnSpc>
                <a:spcPct val="110000"/>
              </a:lnSpc>
              <a:defRPr sz="2600" spc="0"/>
            </a:lvl1pPr>
          </a:lstStyle>
          <a:p>
            <a:r>
              <a:rPr dirty="0"/>
              <a:t>Lorem of for ipsum </a:t>
            </a:r>
            <a:r>
              <a:rPr dirty="0" err="1"/>
              <a:t>randomised</a:t>
            </a:r>
            <a:r>
              <a:rPr dirty="0"/>
              <a:t> words our, don't look even night offer slightly </a:t>
            </a:r>
            <a:r>
              <a:rPr dirty="0" err="1"/>
              <a:t>beration</a:t>
            </a:r>
            <a:r>
              <a:rPr dirty="0"/>
              <a:t> be ration Lorem of for ipsum</a:t>
            </a:r>
          </a:p>
        </p:txBody>
      </p:sp>
      <p:sp>
        <p:nvSpPr>
          <p:cNvPr id="1706" name="Add Title Here"/>
          <p:cNvSpPr txBox="1">
            <a:spLocks noGrp="1"/>
          </p:cNvSpPr>
          <p:nvPr>
            <p:ph type="body" sz="quarter" idx="13"/>
          </p:nvPr>
        </p:nvSpPr>
        <p:spPr>
          <a:prstGeom prst="rect">
            <a:avLst/>
          </a:prstGeom>
        </p:spPr>
        <p:txBody>
          <a:bodyPr/>
          <a:lstStyle/>
          <a:p>
            <a:r>
              <a:rPr lang="en-AU" dirty="0" smtClean="0"/>
              <a:t>GIT</a:t>
            </a:r>
            <a:endParaRPr dirty="0"/>
          </a:p>
        </p:txBody>
      </p:sp>
      <p:sp>
        <p:nvSpPr>
          <p:cNvPr id="2" name="Text Placeholder 1"/>
          <p:cNvSpPr>
            <a:spLocks noGrp="1"/>
          </p:cNvSpPr>
          <p:nvPr>
            <p:ph type="body" sz="quarter" idx="14"/>
          </p:nvPr>
        </p:nvSpPr>
        <p:spPr/>
        <p:txBody>
          <a:bodyPr/>
          <a:lstStyle/>
          <a:p>
            <a:r>
              <a:rPr lang="id-ID" dirty="0"/>
              <a:t>TITLE TEXT</a:t>
            </a:r>
          </a:p>
        </p:txBody>
      </p:sp>
      <p:sp>
        <p:nvSpPr>
          <p:cNvPr id="11" name="Textplatzhalter 10"/>
          <p:cNvSpPr>
            <a:spLocks noGrp="1"/>
          </p:cNvSpPr>
          <p:nvPr>
            <p:ph type="body" sz="quarter" idx="20"/>
          </p:nvPr>
        </p:nvSpPr>
        <p:spPr>
          <a:xfrm>
            <a:off x="1188720" y="8478966"/>
            <a:ext cx="21616416" cy="3883722"/>
          </a:xfrm>
        </p:spPr>
        <p:txBody>
          <a:bodyPr/>
          <a:lstStyle/>
          <a:p>
            <a:r>
              <a:rPr lang="en-US" dirty="0"/>
              <a:t>Pro </a:t>
            </a:r>
            <a:r>
              <a:rPr lang="en-US" dirty="0" err="1"/>
              <a:t>Git</a:t>
            </a:r>
            <a:r>
              <a:rPr lang="en-US" dirty="0"/>
              <a:t>, an online version of the Pro </a:t>
            </a:r>
            <a:r>
              <a:rPr lang="en-US" dirty="0" err="1"/>
              <a:t>Git</a:t>
            </a:r>
            <a:r>
              <a:rPr lang="en-US" dirty="0"/>
              <a:t> book. Written by Scott Chacon. Published by </a:t>
            </a:r>
            <a:r>
              <a:rPr lang="en-US" dirty="0" err="1"/>
              <a:t>Apress</a:t>
            </a:r>
            <a:r>
              <a:rPr lang="en-US" dirty="0"/>
              <a:t>. </a:t>
            </a:r>
          </a:p>
          <a:p>
            <a:endParaRPr lang="en-US" dirty="0"/>
          </a:p>
          <a:p>
            <a:r>
              <a:rPr lang="en-US" dirty="0" err="1"/>
              <a:t>Git</a:t>
            </a:r>
            <a:r>
              <a:rPr lang="en-US" dirty="0"/>
              <a:t> Immersion, a try-it-yourself guided tour that walks you through the fundamentals of using </a:t>
            </a:r>
            <a:r>
              <a:rPr lang="en-US" dirty="0" err="1"/>
              <a:t>Git</a:t>
            </a:r>
            <a:r>
              <a:rPr lang="en-US" dirty="0"/>
              <a:t>. </a:t>
            </a:r>
          </a:p>
          <a:p>
            <a:r>
              <a:rPr lang="en-US" dirty="0"/>
              <a:t>Published by Neo Innovation, Inc.</a:t>
            </a:r>
          </a:p>
          <a:p>
            <a:endParaRPr lang="en-US" dirty="0"/>
          </a:p>
          <a:p>
            <a:r>
              <a:rPr lang="en-US" dirty="0" err="1"/>
              <a:t>Git</a:t>
            </a:r>
            <a:r>
              <a:rPr lang="en-US" dirty="0"/>
              <a:t> Reference, an online quick reference that can also be used as a more in-depth </a:t>
            </a:r>
            <a:r>
              <a:rPr lang="en-US" dirty="0" err="1"/>
              <a:t>Git</a:t>
            </a:r>
            <a:r>
              <a:rPr lang="en-US" dirty="0"/>
              <a:t> tutorial. </a:t>
            </a:r>
          </a:p>
          <a:p>
            <a:r>
              <a:rPr lang="en-US" dirty="0"/>
              <a:t>Published by the GitHub team. </a:t>
            </a:r>
          </a:p>
          <a:p>
            <a:endParaRPr lang="en-US" dirty="0"/>
          </a:p>
          <a:p>
            <a:r>
              <a:rPr lang="en-US" dirty="0" err="1"/>
              <a:t>Git</a:t>
            </a:r>
            <a:r>
              <a:rPr lang="en-US" dirty="0"/>
              <a:t> Cheat Sheet with basic </a:t>
            </a:r>
            <a:r>
              <a:rPr lang="en-US" dirty="0" err="1"/>
              <a:t>Git</a:t>
            </a:r>
            <a:r>
              <a:rPr lang="en-US" dirty="0"/>
              <a:t> command syntax. Published by the GitHub team. </a:t>
            </a:r>
          </a:p>
          <a:p>
            <a:endParaRPr lang="en-US" dirty="0"/>
          </a:p>
          <a:p>
            <a:r>
              <a:rPr lang="en-US" dirty="0" err="1"/>
              <a:t>Git</a:t>
            </a:r>
            <a:r>
              <a:rPr lang="en-US" dirty="0"/>
              <a:t> Pocket Guide. Written by Richard E. Silverman. Published by O'Reilly Media, Inc.</a:t>
            </a:r>
            <a:endParaRPr lang="de-DE" dirty="0"/>
          </a:p>
        </p:txBody>
      </p:sp>
      <p:sp>
        <p:nvSpPr>
          <p:cNvPr id="25" name="Add Title Here"/>
          <p:cNvSpPr txBox="1">
            <a:spLocks noGrp="1"/>
          </p:cNvSpPr>
          <p:nvPr>
            <p:ph type="body" sz="quarter" idx="16"/>
          </p:nvPr>
        </p:nvSpPr>
        <p:spPr>
          <a:xfrm>
            <a:off x="8052451" y="7066358"/>
            <a:ext cx="6215748" cy="486530"/>
          </a:xfrm>
          <a:prstGeom prst="rect">
            <a:avLst/>
          </a:prstGeom>
        </p:spPr>
        <p:txBody>
          <a:bodyPr/>
          <a:lstStyle/>
          <a:p>
            <a:r>
              <a:rPr lang="de-DE" dirty="0" smtClean="0"/>
              <a:t>Additional GIT </a:t>
            </a:r>
            <a:r>
              <a:rPr lang="de-DE" dirty="0" err="1" smtClean="0"/>
              <a:t>training</a:t>
            </a:r>
            <a:r>
              <a:rPr lang="de-DE" dirty="0" smtClean="0"/>
              <a:t> </a:t>
            </a:r>
            <a:r>
              <a:rPr lang="de-DE" dirty="0" err="1" smtClean="0"/>
              <a:t>sources</a:t>
            </a:r>
            <a:endParaRPr dirty="0"/>
          </a:p>
        </p:txBody>
      </p:sp>
    </p:spTree>
    <p:extLst>
      <p:ext uri="{BB962C8B-B14F-4D97-AF65-F5344CB8AC3E}">
        <p14:creationId xmlns:p14="http://schemas.microsoft.com/office/powerpoint/2010/main" val="2356199361"/>
      </p:ext>
    </p:extLst>
  </p:cSld>
  <p:clrMapOvr>
    <a:masterClrMapping/>
  </p:clrMapOvr>
  <p:transition spd="med"/>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12" name="Image" descr="Image"/>
          <p:cNvPicPr>
            <a:picLocks noChangeAspect="1"/>
          </p:cNvPicPr>
          <p:nvPr/>
        </p:nvPicPr>
        <p:blipFill>
          <a:blip r:embed="rId3">
            <a:extLst/>
          </a:blip>
          <a:stretch>
            <a:fillRect/>
          </a:stretch>
        </p:blipFill>
        <p:spPr>
          <a:xfrm>
            <a:off x="508000" y="498144"/>
            <a:ext cx="3439893" cy="458653"/>
          </a:xfrm>
          <a:prstGeom prst="rect">
            <a:avLst/>
          </a:prstGeom>
          <a:ln w="12700">
            <a:miter lim="400000"/>
          </a:ln>
        </p:spPr>
      </p:pic>
      <p:sp>
        <p:nvSpPr>
          <p:cNvPr id="1415" name="Lorem ipsum dolor sit amet, consectetur adipiscing elit. Praesent ut lorem consequat, viverra ante eget, condimentum ipsum. Vivamus hendrerit."/>
          <p:cNvSpPr txBox="1">
            <a:spLocks noGrp="1"/>
          </p:cNvSpPr>
          <p:nvPr>
            <p:ph type="body" sz="quarter" idx="16"/>
          </p:nvPr>
        </p:nvSpPr>
        <p:spPr>
          <a:xfrm>
            <a:off x="2036865" y="3719945"/>
            <a:ext cx="11734224" cy="6050887"/>
          </a:xfrm>
          <a:prstGeom prst="rect">
            <a:avLst/>
          </a:prstGeom>
        </p:spPr>
        <p:txBody>
          <a:bodyPr/>
          <a:lstStyle/>
          <a:p>
            <a:pPr marL="571500" indent="-571500" algn="just">
              <a:buFont typeface="Arial" panose="020B0604020202020204" pitchFamily="34" charset="0"/>
              <a:buChar char="•"/>
            </a:pPr>
            <a:r>
              <a:rPr lang="en-AU" sz="4400" dirty="0" smtClean="0"/>
              <a:t>Introduction and chapter overview</a:t>
            </a:r>
          </a:p>
          <a:p>
            <a:pPr marL="571500" indent="-571500" algn="just">
              <a:buFont typeface="Arial" panose="020B0604020202020204" pitchFamily="34" charset="0"/>
              <a:buChar char="•"/>
            </a:pPr>
            <a:r>
              <a:rPr lang="en-AU" sz="4400" dirty="0" smtClean="0"/>
              <a:t>Create first </a:t>
            </a:r>
            <a:r>
              <a:rPr lang="en-AU" sz="4400" dirty="0" err="1" smtClean="0"/>
              <a:t>CodeCommit</a:t>
            </a:r>
            <a:r>
              <a:rPr lang="en-AU" sz="4400" dirty="0" smtClean="0"/>
              <a:t> Repo</a:t>
            </a:r>
          </a:p>
          <a:p>
            <a:pPr marL="571500" indent="-571500" algn="just">
              <a:buFont typeface="Arial" panose="020B0604020202020204" pitchFamily="34" charset="0"/>
              <a:buChar char="•"/>
            </a:pPr>
            <a:r>
              <a:rPr lang="en-AU" sz="4400" dirty="0" smtClean="0"/>
              <a:t>Browse files in Repo</a:t>
            </a:r>
          </a:p>
          <a:p>
            <a:pPr marL="571500" indent="-571500" algn="just">
              <a:buFont typeface="Arial" panose="020B0604020202020204" pitchFamily="34" charset="0"/>
              <a:buChar char="•"/>
            </a:pPr>
            <a:r>
              <a:rPr lang="en-AU" sz="4400" dirty="0" smtClean="0"/>
              <a:t>Integration with Eclipse and </a:t>
            </a:r>
            <a:r>
              <a:rPr lang="en-AU" sz="4400" dirty="0" err="1" smtClean="0"/>
              <a:t>VisualStudio</a:t>
            </a:r>
            <a:endParaRPr lang="en-AU" sz="4400" dirty="0" smtClean="0"/>
          </a:p>
          <a:p>
            <a:pPr marL="571500" indent="-571500" algn="just">
              <a:buFont typeface="Arial" panose="020B0604020202020204" pitchFamily="34" charset="0"/>
              <a:buChar char="•"/>
            </a:pPr>
            <a:r>
              <a:rPr lang="en-AU" sz="4400" dirty="0" smtClean="0"/>
              <a:t>Triggers and </a:t>
            </a:r>
            <a:r>
              <a:rPr lang="en-AU" sz="4400" dirty="0" err="1" smtClean="0"/>
              <a:t>webhooks</a:t>
            </a:r>
            <a:endParaRPr lang="en-AU" sz="4400" dirty="0" smtClean="0"/>
          </a:p>
          <a:p>
            <a:pPr marL="571500" indent="-571500" algn="just">
              <a:buFont typeface="Arial" panose="020B0604020202020204" pitchFamily="34" charset="0"/>
              <a:buChar char="•"/>
            </a:pPr>
            <a:r>
              <a:rPr lang="en-AU" sz="4400" dirty="0" smtClean="0"/>
              <a:t>Branches</a:t>
            </a:r>
          </a:p>
          <a:p>
            <a:pPr marL="571500" indent="-571500" algn="just">
              <a:buFont typeface="Arial" panose="020B0604020202020204" pitchFamily="34" charset="0"/>
              <a:buChar char="•"/>
            </a:pPr>
            <a:r>
              <a:rPr lang="en-AU" sz="4400" dirty="0" smtClean="0"/>
              <a:t>Pull requests</a:t>
            </a:r>
          </a:p>
          <a:p>
            <a:pPr marL="571500" indent="-571500" algn="just">
              <a:buFont typeface="Arial" panose="020B0604020202020204" pitchFamily="34" charset="0"/>
              <a:buChar char="•"/>
            </a:pPr>
            <a:r>
              <a:rPr lang="en-AU" sz="4400" dirty="0" smtClean="0"/>
              <a:t>Summary</a:t>
            </a:r>
            <a:endParaRPr lang="en-AU" sz="4400" dirty="0"/>
          </a:p>
        </p:txBody>
      </p:sp>
      <p:pic>
        <p:nvPicPr>
          <p:cNvPr id="6" name="Bildplatzhalter 5"/>
          <p:cNvPicPr>
            <a:picLocks noGrp="1" noChangeAspect="1"/>
          </p:cNvPicPr>
          <p:nvPr>
            <p:ph type="pic" idx="13"/>
          </p:nvPr>
        </p:nvPicPr>
        <p:blipFill>
          <a:blip r:embed="rId4" cstate="print">
            <a:extLst>
              <a:ext uri="{28A0092B-C50C-407E-A947-70E740481C1C}">
                <a14:useLocalDpi xmlns:a14="http://schemas.microsoft.com/office/drawing/2010/main" val="0"/>
              </a:ext>
            </a:extLst>
          </a:blip>
          <a:srcRect t="6238" b="6238"/>
          <a:stretch>
            <a:fillRect/>
          </a:stretch>
        </p:blipFill>
        <p:spPr/>
      </p:pic>
      <p:sp>
        <p:nvSpPr>
          <p:cNvPr id="11" name="Lorem ipsum dolor sit amet, consectetur adipiscing elit. Praesent ut lorem consequat, viverra ante eget, condimentum ipsum. Vivamus hendrerit."/>
          <p:cNvSpPr txBox="1">
            <a:spLocks noGrp="1"/>
          </p:cNvSpPr>
          <p:nvPr>
            <p:ph type="body" sz="quarter" idx="16"/>
          </p:nvPr>
        </p:nvSpPr>
        <p:spPr>
          <a:xfrm>
            <a:off x="2227946" y="2020359"/>
            <a:ext cx="11928517" cy="1029256"/>
          </a:xfrm>
          <a:prstGeom prst="rect">
            <a:avLst/>
          </a:prstGeom>
        </p:spPr>
        <p:txBody>
          <a:bodyPr/>
          <a:lstStyle/>
          <a:p>
            <a:pPr algn="just"/>
            <a:r>
              <a:rPr lang="en-US" sz="6000" dirty="0" smtClean="0"/>
              <a:t>Chapter overview</a:t>
            </a:r>
            <a:endParaRPr lang="en-AU" sz="6000" dirty="0"/>
          </a:p>
        </p:txBody>
      </p:sp>
    </p:spTree>
    <p:extLst>
      <p:ext uri="{BB962C8B-B14F-4D97-AF65-F5344CB8AC3E}">
        <p14:creationId xmlns:p14="http://schemas.microsoft.com/office/powerpoint/2010/main" val="2304387287"/>
      </p:ext>
    </p:extLst>
  </p:cSld>
  <p:clrMapOvr>
    <a:masterClrMapping/>
  </p:clrMapOvr>
  <p:transition spd="med"/>
  <p:timing>
    <p:tnLst>
      <p:par>
        <p:cTn id="1" dur="indefinite" restart="never" nodeType="tmRoot"/>
      </p:par>
    </p:tnLst>
  </p:timing>
</p:sld>
</file>

<file path=ppt/theme/theme1.xml><?xml version="1.0" encoding="utf-8"?>
<a:theme xmlns:a="http://schemas.openxmlformats.org/drawingml/2006/main" name="White">
  <a:themeElements>
    <a:clrScheme name="White">
      <a:dk1>
        <a:srgbClr val="FFFFFF"/>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Inter UI Regular Extra Bold"/>
        <a:ea typeface="Inter UI Regular Extra Bold"/>
        <a:cs typeface="Inter UI Regular Extra Bold"/>
      </a:majorFont>
      <a:minorFont>
        <a:latin typeface="Inter UI Regular Extra Bold"/>
        <a:ea typeface="Inter UI Regular Extra Bold"/>
        <a:cs typeface="Inter UI Regular Extra Bold"/>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2E2D84"/>
        </a:solidFill>
        <a:ln w="12700" cap="flat">
          <a:noFill/>
          <a:miter lim="400000"/>
        </a:ln>
        <a:effectLst/>
        <a:sp3d/>
      </a:spPr>
      <a:bodyPr rot="0" spcFirstLastPara="1" vertOverflow="overflow" horzOverflow="overflow" vert="horz" wrap="square" lIns="38100" tIns="38100" rIns="38100" bIns="38100" numCol="1" spcCol="38100" rtlCol="0" anchor="ctr">
        <a:spAutoFit/>
      </a:bodyPr>
      <a:lstStyle>
        <a:defPPr marL="0" marR="0" indent="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Inter UI Bold"/>
            <a:ea typeface="Inter UI Bold"/>
            <a:cs typeface="Inter UI Bold"/>
            <a:sym typeface="Inter UI 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Inter UI Regular Extra Bold"/>
        <a:ea typeface="Inter UI Regular Extra Bold"/>
        <a:cs typeface="Inter UI Regular Extra Bold"/>
      </a:majorFont>
      <a:minorFont>
        <a:latin typeface="Inter UI Regular Extra Bold"/>
        <a:ea typeface="Inter UI Regular Extra Bold"/>
        <a:cs typeface="Inter UI Regular Extra Bold"/>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2E2D84"/>
        </a:solidFill>
        <a:ln w="12700" cap="flat">
          <a:noFill/>
          <a:miter lim="400000"/>
        </a:ln>
        <a:effectLst/>
        <a:sp3d/>
      </a:spPr>
      <a:bodyPr rot="0" spcFirstLastPara="1" vertOverflow="overflow" horzOverflow="overflow" vert="horz" wrap="square" lIns="38100" tIns="38100" rIns="38100" bIns="38100" numCol="1" spcCol="38100" rtlCol="0" anchor="ctr">
        <a:spAutoFit/>
      </a:bodyPr>
      <a:lstStyle>
        <a:defPPr marL="0" marR="0" indent="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Inter UI Bold"/>
            <a:ea typeface="Inter UI Bold"/>
            <a:cs typeface="Inter UI Bold"/>
            <a:sym typeface="Inter UI 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519</Words>
  <Application>Microsoft Office PowerPoint</Application>
  <PresentationFormat>Benutzerdefiniert</PresentationFormat>
  <Paragraphs>64</Paragraphs>
  <Slides>8</Slides>
  <Notes>5</Notes>
  <HiddenSlides>0</HiddenSlides>
  <MMClips>2</MMClips>
  <ScaleCrop>false</ScaleCrop>
  <HeadingPairs>
    <vt:vector size="6" baseType="variant">
      <vt:variant>
        <vt:lpstr>Verwendete Schriftarten</vt:lpstr>
      </vt:variant>
      <vt:variant>
        <vt:i4>11</vt:i4>
      </vt:variant>
      <vt:variant>
        <vt:lpstr>Design</vt:lpstr>
      </vt:variant>
      <vt:variant>
        <vt:i4>1</vt:i4>
      </vt:variant>
      <vt:variant>
        <vt:lpstr>Folientitel</vt:lpstr>
      </vt:variant>
      <vt:variant>
        <vt:i4>8</vt:i4>
      </vt:variant>
    </vt:vector>
  </HeadingPairs>
  <TitlesOfParts>
    <vt:vector size="20" baseType="lpstr">
      <vt:lpstr>Arial</vt:lpstr>
      <vt:lpstr>Calibri</vt:lpstr>
      <vt:lpstr>Inter UI</vt:lpstr>
      <vt:lpstr>Inter UI Black</vt:lpstr>
      <vt:lpstr>Inter UI Bold</vt:lpstr>
      <vt:lpstr>Inter UI Extra Bold</vt:lpstr>
      <vt:lpstr>Inter UI Light</vt:lpstr>
      <vt:lpstr>Inter UI Medium</vt:lpstr>
      <vt:lpstr>Inter UI Regular</vt:lpstr>
      <vt:lpstr>Inter UI Regular Extra Bold</vt:lpstr>
      <vt:lpstr>Inter UI Semi Bold</vt:lpstr>
      <vt:lpstr>White</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Unger Wolfgang</cp:lastModifiedBy>
  <cp:revision>361</cp:revision>
  <dcterms:modified xsi:type="dcterms:W3CDTF">2019-06-27T14:55:00Z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qChecksum">
    <vt:lpwstr>3ABAAD5D6135B285A83AA33B55DEC931</vt:lpwstr>
  </property>
  <property fmtid="{D5CDD505-2E9C-101B-9397-08002B2CF9AE}" pid="3" name="CqInformationType">
    <vt:lpwstr>Working Standard</vt:lpwstr>
  </property>
  <property fmtid="{D5CDD505-2E9C-101B-9397-08002B2CF9AE}" pid="4" name="CqVitality">
    <vt:lpwstr/>
  </property>
  <property fmtid="{D5CDD505-2E9C-101B-9397-08002B2CF9AE}" pid="5" name="CqDisclosureRange">
    <vt:lpwstr/>
  </property>
  <property fmtid="{D5CDD505-2E9C-101B-9397-08002B2CF9AE}" pid="6" name="CqDisclosureRangeStamp">
    <vt:lpwstr/>
  </property>
  <property fmtid="{D5CDD505-2E9C-101B-9397-08002B2CF9AE}" pid="7" name="CqDisclosureRangeLimitation">
    <vt:lpwstr/>
  </property>
  <property fmtid="{D5CDD505-2E9C-101B-9397-08002B2CF9AE}" pid="8" name="CqOwner">
    <vt:lpwstr>UNGERW</vt:lpwstr>
  </property>
  <property fmtid="{D5CDD505-2E9C-101B-9397-08002B2CF9AE}" pid="9" name="CqDepartment">
    <vt:lpwstr/>
  </property>
  <property fmtid="{D5CDD505-2E9C-101B-9397-08002B2CF9AE}" pid="10" name="CqCompanyOwner">
    <vt:lpwstr>EBS Romania SA</vt:lpwstr>
  </property>
</Properties>
</file>